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5" r:id="rId1"/>
  </p:sldMasterIdLst>
  <p:notesMasterIdLst>
    <p:notesMasterId r:id="rId58"/>
  </p:notesMasterIdLst>
  <p:sldIdLst>
    <p:sldId id="279" r:id="rId2"/>
    <p:sldId id="280" r:id="rId3"/>
    <p:sldId id="259" r:id="rId4"/>
    <p:sldId id="281" r:id="rId5"/>
    <p:sldId id="283" r:id="rId6"/>
    <p:sldId id="282" r:id="rId7"/>
    <p:sldId id="285" r:id="rId8"/>
    <p:sldId id="286" r:id="rId9"/>
    <p:sldId id="284" r:id="rId10"/>
    <p:sldId id="287" r:id="rId11"/>
    <p:sldId id="288" r:id="rId12"/>
    <p:sldId id="289" r:id="rId13"/>
    <p:sldId id="290" r:id="rId14"/>
    <p:sldId id="291" r:id="rId15"/>
    <p:sldId id="292" r:id="rId16"/>
    <p:sldId id="293" r:id="rId17"/>
    <p:sldId id="294" r:id="rId18"/>
    <p:sldId id="295" r:id="rId19"/>
    <p:sldId id="296" r:id="rId20"/>
    <p:sldId id="297" r:id="rId21"/>
    <p:sldId id="298" r:id="rId22"/>
    <p:sldId id="299" r:id="rId23"/>
    <p:sldId id="300" r:id="rId24"/>
    <p:sldId id="301" r:id="rId25"/>
    <p:sldId id="258" r:id="rId26"/>
    <p:sldId id="302" r:id="rId27"/>
    <p:sldId id="303" r:id="rId28"/>
    <p:sldId id="304" r:id="rId29"/>
    <p:sldId id="305" r:id="rId30"/>
    <p:sldId id="306" r:id="rId31"/>
    <p:sldId id="307" r:id="rId32"/>
    <p:sldId id="308" r:id="rId33"/>
    <p:sldId id="309" r:id="rId34"/>
    <p:sldId id="310" r:id="rId35"/>
    <p:sldId id="311" r:id="rId36"/>
    <p:sldId id="312" r:id="rId37"/>
    <p:sldId id="313" r:id="rId38"/>
    <p:sldId id="264" r:id="rId39"/>
    <p:sldId id="274" r:id="rId40"/>
    <p:sldId id="314" r:id="rId41"/>
    <p:sldId id="271" r:id="rId42"/>
    <p:sldId id="265" r:id="rId43"/>
    <p:sldId id="257" r:id="rId44"/>
    <p:sldId id="260" r:id="rId45"/>
    <p:sldId id="261" r:id="rId46"/>
    <p:sldId id="262" r:id="rId47"/>
    <p:sldId id="263" r:id="rId48"/>
    <p:sldId id="266" r:id="rId49"/>
    <p:sldId id="267" r:id="rId50"/>
    <p:sldId id="268" r:id="rId51"/>
    <p:sldId id="269" r:id="rId52"/>
    <p:sldId id="270" r:id="rId53"/>
    <p:sldId id="275" r:id="rId54"/>
    <p:sldId id="272" r:id="rId55"/>
    <p:sldId id="273" r:id="rId56"/>
    <p:sldId id="276" r:id="rId57"/>
  </p:sldIdLst>
  <p:sldSz cx="12192000" cy="6858000"/>
  <p:notesSz cx="6858000" cy="9144000"/>
  <p:embeddedFontLst>
    <p:embeddedFont>
      <p:font typeface="Abril Fatface" panose="02000503000000020003" pitchFamily="2" charset="0"/>
      <p:regular r:id="rId59"/>
    </p:embeddedFont>
    <p:embeddedFont>
      <p:font typeface="Aldrich" panose="02000000000000000000" pitchFamily="2" charset="0"/>
      <p:regular r:id="rId60"/>
    </p:embeddedFont>
    <p:embeddedFont>
      <p:font typeface="Bitter" panose="020B0604020202020204" charset="0"/>
      <p:regular r:id="rId61"/>
      <p:bold r:id="rId62"/>
      <p:italic r:id="rId63"/>
      <p:boldItalic r:id="rId64"/>
    </p:embeddedFont>
    <p:embeddedFont>
      <p:font typeface="Bitter Medium" panose="020B0604020202020204" charset="0"/>
      <p:regular r:id="rId65"/>
      <p:bold r:id="rId66"/>
      <p:italic r:id="rId67"/>
      <p:boldItalic r:id="rId68"/>
    </p:embeddedFont>
    <p:embeddedFont>
      <p:font typeface="Bitter SemiBold" panose="020B0604020202020204" charset="0"/>
      <p:regular r:id="rId69"/>
      <p:bold r:id="rId70"/>
      <p:italic r:id="rId71"/>
      <p:boldItalic r:id="rId72"/>
    </p:embeddedFont>
    <p:embeddedFont>
      <p:font typeface="Calibri" panose="020F0502020204030204" pitchFamily="34" charset="0"/>
      <p:regular r:id="rId73"/>
      <p:bold r:id="rId74"/>
      <p:italic r:id="rId75"/>
      <p:boldItalic r:id="rId76"/>
    </p:embeddedFont>
    <p:embeddedFont>
      <p:font typeface="Lato" panose="020F0502020204030203" pitchFamily="34" charset="0"/>
      <p:regular r:id="rId77"/>
      <p:bold r:id="rId78"/>
      <p:italic r:id="rId79"/>
      <p:boldItalic r:id="rId80"/>
    </p:embeddedFont>
    <p:embeddedFont>
      <p:font typeface="Merriweather" panose="00000500000000000000" pitchFamily="2" charset="0"/>
      <p:regular r:id="rId81"/>
      <p:bold r:id="rId82"/>
      <p:italic r:id="rId83"/>
      <p:boldItalic r:id="rId84"/>
    </p:embeddedFont>
    <p:embeddedFont>
      <p:font typeface="Montserrat" panose="00000500000000000000" pitchFamily="50" charset="0"/>
      <p:regular r:id="rId85"/>
      <p:bold r:id="rId86"/>
      <p:italic r:id="rId87"/>
      <p:boldItalic r:id="rId88"/>
    </p:embeddedFont>
    <p:embeddedFont>
      <p:font typeface="Montserrat ExtraBold" panose="00000900000000000000" pitchFamily="50" charset="0"/>
      <p:bold r:id="rId89"/>
      <p:boldItalic r:id="rId90"/>
    </p:embeddedFont>
    <p:embeddedFont>
      <p:font typeface="Ubuntu" panose="020B0504030602030204" pitchFamily="34" charset="0"/>
      <p:regular r:id="rId91"/>
      <p:bold r:id="rId92"/>
      <p:italic r:id="rId93"/>
      <p:boldItalic r:id="rId9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F2FB5ED-A712-426B-9386-90300CFB1338}">
  <a:tblStyle styleId="{FF2FB5ED-A712-426B-9386-90300CFB133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764" autoAdjust="0"/>
    <p:restoredTop sz="94660"/>
  </p:normalViewPr>
  <p:slideViewPr>
    <p:cSldViewPr snapToGrid="0">
      <p:cViewPr varScale="1">
        <p:scale>
          <a:sx n="82" d="100"/>
          <a:sy n="82" d="100"/>
        </p:scale>
        <p:origin x="590" y="7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5.fntdata"/><Relationship Id="rId68" Type="http://schemas.openxmlformats.org/officeDocument/2006/relationships/font" Target="fonts/font10.fntdata"/><Relationship Id="rId84" Type="http://schemas.openxmlformats.org/officeDocument/2006/relationships/font" Target="fonts/font26.fntdata"/><Relationship Id="rId89" Type="http://schemas.openxmlformats.org/officeDocument/2006/relationships/font" Target="fonts/font31.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notesMaster" Target="notesMasters/notesMaster1.xml"/><Relationship Id="rId74" Type="http://schemas.openxmlformats.org/officeDocument/2006/relationships/font" Target="fonts/font16.fntdata"/><Relationship Id="rId79" Type="http://schemas.openxmlformats.org/officeDocument/2006/relationships/font" Target="fonts/font21.fntdata"/><Relationship Id="rId5" Type="http://schemas.openxmlformats.org/officeDocument/2006/relationships/slide" Target="slides/slide4.xml"/><Relationship Id="rId90" Type="http://schemas.openxmlformats.org/officeDocument/2006/relationships/font" Target="fonts/font32.fntdata"/><Relationship Id="rId95" Type="http://schemas.openxmlformats.org/officeDocument/2006/relationships/presProps" Target="pres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font" Target="fonts/font6.fntdata"/><Relationship Id="rId69" Type="http://schemas.openxmlformats.org/officeDocument/2006/relationships/font" Target="fonts/font11.fntdata"/><Relationship Id="rId80" Type="http://schemas.openxmlformats.org/officeDocument/2006/relationships/font" Target="fonts/font22.fntdata"/><Relationship Id="rId85" Type="http://schemas.openxmlformats.org/officeDocument/2006/relationships/font" Target="fonts/font27.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1.fntdata"/><Relationship Id="rId67" Type="http://schemas.openxmlformats.org/officeDocument/2006/relationships/font" Target="fonts/font9.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4.fntdata"/><Relationship Id="rId70" Type="http://schemas.openxmlformats.org/officeDocument/2006/relationships/font" Target="fonts/font12.fntdata"/><Relationship Id="rId75" Type="http://schemas.openxmlformats.org/officeDocument/2006/relationships/font" Target="fonts/font17.fntdata"/><Relationship Id="rId83" Type="http://schemas.openxmlformats.org/officeDocument/2006/relationships/font" Target="fonts/font25.fntdata"/><Relationship Id="rId88" Type="http://schemas.openxmlformats.org/officeDocument/2006/relationships/font" Target="fonts/font30.fntdata"/><Relationship Id="rId91" Type="http://schemas.openxmlformats.org/officeDocument/2006/relationships/font" Target="fonts/font33.fntdata"/><Relationship Id="rId9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2.fntdata"/><Relationship Id="rId65" Type="http://schemas.openxmlformats.org/officeDocument/2006/relationships/font" Target="fonts/font7.fntdata"/><Relationship Id="rId73" Type="http://schemas.openxmlformats.org/officeDocument/2006/relationships/font" Target="fonts/font15.fntdata"/><Relationship Id="rId78" Type="http://schemas.openxmlformats.org/officeDocument/2006/relationships/font" Target="fonts/font20.fntdata"/><Relationship Id="rId81" Type="http://schemas.openxmlformats.org/officeDocument/2006/relationships/font" Target="fonts/font23.fntdata"/><Relationship Id="rId86" Type="http://schemas.openxmlformats.org/officeDocument/2006/relationships/font" Target="fonts/font28.fntdata"/><Relationship Id="rId94" Type="http://schemas.openxmlformats.org/officeDocument/2006/relationships/font" Target="fonts/font36.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18.fntdata"/><Relationship Id="rId97"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font" Target="fonts/font13.fntdata"/><Relationship Id="rId92" Type="http://schemas.openxmlformats.org/officeDocument/2006/relationships/font" Target="fonts/font34.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font" Target="fonts/font8.fntdata"/><Relationship Id="rId87" Type="http://schemas.openxmlformats.org/officeDocument/2006/relationships/font" Target="fonts/font29.fntdata"/><Relationship Id="rId61" Type="http://schemas.openxmlformats.org/officeDocument/2006/relationships/font" Target="fonts/font3.fntdata"/><Relationship Id="rId82" Type="http://schemas.openxmlformats.org/officeDocument/2006/relationships/font" Target="fonts/font24.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font" Target="fonts/font19.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14.fntdata"/><Relationship Id="rId93" Type="http://schemas.openxmlformats.org/officeDocument/2006/relationships/font" Target="fonts/font35.fntdata"/><Relationship Id="rId98"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g111c3728c19_2_1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1" name="Google Shape;391;g111c3728c19_2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Google Shape;455;g111c3728c19_0_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6" name="Google Shape;456;g111c3728c19_0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851551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Google Shape;455;g111c3728c19_0_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6" name="Google Shape;456;g111c3728c19_0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926638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Google Shape;455;g111c3728c19_0_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6" name="Google Shape;456;g111c3728c19_0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066951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Google Shape;455;g111c3728c19_0_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6" name="Google Shape;456;g111c3728c19_0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72760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Google Shape;455;g111c3728c19_0_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6" name="Google Shape;456;g111c3728c19_0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216443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
        <p:cNvGrpSpPr/>
        <p:nvPr/>
      </p:nvGrpSpPr>
      <p:grpSpPr>
        <a:xfrm>
          <a:off x="0" y="0"/>
          <a:ext cx="0" cy="0"/>
          <a:chOff x="0" y="0"/>
          <a:chExt cx="0" cy="0"/>
        </a:xfrm>
      </p:grpSpPr>
      <p:sp>
        <p:nvSpPr>
          <p:cNvPr id="448" name="Google Shape;448;ga073618e60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9" name="Google Shape;449;ga073618e60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2172b07ab99_3_3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0" name="Google Shape;680;g2172b07ab99_3_3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2172b07ab99_3_3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0" name="Google Shape;680;g2172b07ab99_3_3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297926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5"/>
        <p:cNvGrpSpPr/>
        <p:nvPr/>
      </p:nvGrpSpPr>
      <p:grpSpPr>
        <a:xfrm>
          <a:off x="0" y="0"/>
          <a:ext cx="0" cy="0"/>
          <a:chOff x="0" y="0"/>
          <a:chExt cx="0" cy="0"/>
        </a:xfrm>
      </p:grpSpPr>
      <p:sp>
        <p:nvSpPr>
          <p:cNvPr id="626" name="Google Shape;626;ga073618e60_0_7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7" name="Google Shape;627;ga073618e60_0_7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Google Shape;455;g111c3728c19_0_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6" name="Google Shape;456;g111c3728c19_0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ga073618e60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8" name="Google Shape;368;ga073618e60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a073618e60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 name="Google Shape;361;ga073618e60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a073618e60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a073618e60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ga073618e60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0" name="Google Shape;410;ga073618e60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g111c3728c19_0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6" name="Google Shape;416;g111c3728c19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Google Shape;439;ga073618e60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0" name="Google Shape;440;ga073618e60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6"/>
        <p:cNvGrpSpPr/>
        <p:nvPr/>
      </p:nvGrpSpPr>
      <p:grpSpPr>
        <a:xfrm>
          <a:off x="0" y="0"/>
          <a:ext cx="0" cy="0"/>
          <a:chOff x="0" y="0"/>
          <a:chExt cx="0" cy="0"/>
        </a:xfrm>
      </p:grpSpPr>
      <p:sp>
        <p:nvSpPr>
          <p:cNvPr id="487" name="Google Shape;487;ga073618e60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8" name="Google Shape;488;ga073618e60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Google Shape;493;ga073618e60_0_1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4" name="Google Shape;494;ga073618e60_0_1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9"/>
        <p:cNvGrpSpPr/>
        <p:nvPr/>
      </p:nvGrpSpPr>
      <p:grpSpPr>
        <a:xfrm>
          <a:off x="0" y="0"/>
          <a:ext cx="0" cy="0"/>
          <a:chOff x="0" y="0"/>
          <a:chExt cx="0" cy="0"/>
        </a:xfrm>
      </p:grpSpPr>
      <p:sp>
        <p:nvSpPr>
          <p:cNvPr id="510" name="Google Shape;510;ga073618e60_0_6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1" name="Google Shape;511;ga073618e60_0_6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8"/>
        <p:cNvGrpSpPr/>
        <p:nvPr/>
      </p:nvGrpSpPr>
      <p:grpSpPr>
        <a:xfrm>
          <a:off x="0" y="0"/>
          <a:ext cx="0" cy="0"/>
          <a:chOff x="0" y="0"/>
          <a:chExt cx="0" cy="0"/>
        </a:xfrm>
      </p:grpSpPr>
      <p:sp>
        <p:nvSpPr>
          <p:cNvPr id="579" name="Google Shape;579;ga073618e60_0_6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0" name="Google Shape;580;ga073618e60_0_6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1"/>
        <p:cNvGrpSpPr/>
        <p:nvPr/>
      </p:nvGrpSpPr>
      <p:grpSpPr>
        <a:xfrm>
          <a:off x="0" y="0"/>
          <a:ext cx="0" cy="0"/>
          <a:chOff x="0" y="0"/>
          <a:chExt cx="0" cy="0"/>
        </a:xfrm>
      </p:grpSpPr>
      <p:sp>
        <p:nvSpPr>
          <p:cNvPr id="592" name="Google Shape;592;ga073618e60_0_6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3" name="Google Shape;593;ga073618e60_0_6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Google Shape;455;g111c3728c19_0_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6" name="Google Shape;456;g111c3728c19_0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4896013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p:cNvGrpSpPr/>
        <p:nvPr/>
      </p:nvGrpSpPr>
      <p:grpSpPr>
        <a:xfrm>
          <a:off x="0" y="0"/>
          <a:ext cx="0" cy="0"/>
          <a:chOff x="0" y="0"/>
          <a:chExt cx="0" cy="0"/>
        </a:xfrm>
      </p:grpSpPr>
      <p:sp>
        <p:nvSpPr>
          <p:cNvPr id="684" name="Google Shape;684;ga073618e60_0_9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5" name="Google Shape;685;ga073618e60_0_9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7"/>
        <p:cNvGrpSpPr/>
        <p:nvPr/>
      </p:nvGrpSpPr>
      <p:grpSpPr>
        <a:xfrm>
          <a:off x="0" y="0"/>
          <a:ext cx="0" cy="0"/>
          <a:chOff x="0" y="0"/>
          <a:chExt cx="0" cy="0"/>
        </a:xfrm>
      </p:grpSpPr>
      <p:sp>
        <p:nvSpPr>
          <p:cNvPr id="638" name="Google Shape;638;g215fe8440b1_2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9" name="Google Shape;639;g215fe8440b1_2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0"/>
        <p:cNvGrpSpPr/>
        <p:nvPr/>
      </p:nvGrpSpPr>
      <p:grpSpPr>
        <a:xfrm>
          <a:off x="0" y="0"/>
          <a:ext cx="0" cy="0"/>
          <a:chOff x="0" y="0"/>
          <a:chExt cx="0" cy="0"/>
        </a:xfrm>
      </p:grpSpPr>
      <p:sp>
        <p:nvSpPr>
          <p:cNvPr id="651" name="Google Shape;651;g215fe8440b1_2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2" name="Google Shape;652;g215fe8440b1_2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9"/>
        <p:cNvGrpSpPr/>
        <p:nvPr/>
      </p:nvGrpSpPr>
      <p:grpSpPr>
        <a:xfrm>
          <a:off x="0" y="0"/>
          <a:ext cx="0" cy="0"/>
          <a:chOff x="0" y="0"/>
          <a:chExt cx="0" cy="0"/>
        </a:xfrm>
      </p:grpSpPr>
      <p:sp>
        <p:nvSpPr>
          <p:cNvPr id="690" name="Google Shape;690;ga073618e60_0_9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1" name="Google Shape;691;ga073618e60_0_9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Google Shape;455;g111c3728c19_0_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6" name="Google Shape;456;g111c3728c19_0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489446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Google Shape;455;g111c3728c19_0_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6" name="Google Shape;456;g111c3728c19_0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774867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Google Shape;455;g111c3728c19_0_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6" name="Google Shape;456;g111c3728c19_0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069217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Google Shape;455;g111c3728c19_0_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6" name="Google Shape;456;g111c3728c19_0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003437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Google Shape;455;g111c3728c19_0_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6" name="Google Shape;456;g111c3728c19_0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504404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Google Shape;455;g111c3728c19_0_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6" name="Google Shape;456;g111c3728c19_0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327563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002 Intro">
  <p:cSld name="CUSTOM_1">
    <p:spTree>
      <p:nvGrpSpPr>
        <p:cNvPr id="1" name="Shape 28"/>
        <p:cNvGrpSpPr/>
        <p:nvPr/>
      </p:nvGrpSpPr>
      <p:grpSpPr>
        <a:xfrm>
          <a:off x="0" y="0"/>
          <a:ext cx="0" cy="0"/>
          <a:chOff x="0" y="0"/>
          <a:chExt cx="0" cy="0"/>
        </a:xfrm>
      </p:grpSpPr>
      <p:sp>
        <p:nvSpPr>
          <p:cNvPr id="29" name="Google Shape;29;p3"/>
          <p:cNvSpPr/>
          <p:nvPr/>
        </p:nvSpPr>
        <p:spPr>
          <a:xfrm flipH="1">
            <a:off x="1648431" y="980852"/>
            <a:ext cx="9416400" cy="4192500"/>
          </a:xfrm>
          <a:prstGeom prst="rect">
            <a:avLst/>
          </a:prstGeom>
          <a:solidFill>
            <a:schemeClr val="accent3"/>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flipH="1">
            <a:off x="1451593" y="1227450"/>
            <a:ext cx="9416400" cy="4192500"/>
          </a:xfrm>
          <a:prstGeom prst="rect">
            <a:avLst/>
          </a:prstGeom>
          <a:solidFill>
            <a:schemeClr val="accent6"/>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flipH="1">
            <a:off x="1451593" y="1227450"/>
            <a:ext cx="9416400" cy="563700"/>
          </a:xfrm>
          <a:prstGeom prst="rect">
            <a:avLst/>
          </a:prstGeom>
          <a:solidFill>
            <a:schemeClr val="accent6"/>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 name="Google Shape;32;p3"/>
          <p:cNvGrpSpPr/>
          <p:nvPr/>
        </p:nvGrpSpPr>
        <p:grpSpPr>
          <a:xfrm flipH="1">
            <a:off x="9877450" y="1403100"/>
            <a:ext cx="822000" cy="212400"/>
            <a:chOff x="1367875" y="1812100"/>
            <a:chExt cx="822000" cy="212400"/>
          </a:xfrm>
        </p:grpSpPr>
        <p:sp>
          <p:nvSpPr>
            <p:cNvPr id="33" name="Google Shape;33;p3"/>
            <p:cNvSpPr/>
            <p:nvPr/>
          </p:nvSpPr>
          <p:spPr>
            <a:xfrm>
              <a:off x="1367875" y="1812100"/>
              <a:ext cx="212400" cy="212400"/>
            </a:xfrm>
            <a:prstGeom prst="ellipse">
              <a:avLst/>
            </a:prstGeom>
            <a:solidFill>
              <a:schemeClr val="accent2"/>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
            <p:cNvSpPr/>
            <p:nvPr/>
          </p:nvSpPr>
          <p:spPr>
            <a:xfrm>
              <a:off x="1672675" y="1812100"/>
              <a:ext cx="212400" cy="212400"/>
            </a:xfrm>
            <a:prstGeom prst="ellipse">
              <a:avLst/>
            </a:prstGeom>
            <a:solidFill>
              <a:schemeClr val="accent3"/>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a:off x="1977475" y="1812100"/>
              <a:ext cx="212400" cy="212400"/>
            </a:xfrm>
            <a:prstGeom prst="ellipse">
              <a:avLst/>
            </a:prstGeom>
            <a:solidFill>
              <a:schemeClr val="accent1"/>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36;p3"/>
          <p:cNvSpPr/>
          <p:nvPr/>
        </p:nvSpPr>
        <p:spPr>
          <a:xfrm flipH="1">
            <a:off x="639075" y="225525"/>
            <a:ext cx="2710200" cy="3060300"/>
          </a:xfrm>
          <a:prstGeom prst="rect">
            <a:avLst/>
          </a:prstGeom>
          <a:solidFill>
            <a:schemeClr val="accent6"/>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3"/>
          <p:cNvSpPr/>
          <p:nvPr/>
        </p:nvSpPr>
        <p:spPr>
          <a:xfrm flipH="1">
            <a:off x="639071" y="225525"/>
            <a:ext cx="2710200" cy="391800"/>
          </a:xfrm>
          <a:prstGeom prst="rect">
            <a:avLst/>
          </a:prstGeom>
          <a:solidFill>
            <a:schemeClr val="accent6"/>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 name="Google Shape;38;p3"/>
          <p:cNvGrpSpPr/>
          <p:nvPr/>
        </p:nvGrpSpPr>
        <p:grpSpPr>
          <a:xfrm flipH="1">
            <a:off x="715250" y="324975"/>
            <a:ext cx="822000" cy="212400"/>
            <a:chOff x="1367875" y="1812100"/>
            <a:chExt cx="822000" cy="212400"/>
          </a:xfrm>
        </p:grpSpPr>
        <p:sp>
          <p:nvSpPr>
            <p:cNvPr id="39" name="Google Shape;39;p3"/>
            <p:cNvSpPr/>
            <p:nvPr/>
          </p:nvSpPr>
          <p:spPr>
            <a:xfrm>
              <a:off x="1367875" y="1812100"/>
              <a:ext cx="212400" cy="212400"/>
            </a:xfrm>
            <a:prstGeom prst="ellipse">
              <a:avLst/>
            </a:prstGeom>
            <a:solidFill>
              <a:schemeClr val="accent2"/>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3"/>
            <p:cNvSpPr/>
            <p:nvPr/>
          </p:nvSpPr>
          <p:spPr>
            <a:xfrm>
              <a:off x="1672675" y="1812100"/>
              <a:ext cx="212400" cy="212400"/>
            </a:xfrm>
            <a:prstGeom prst="ellipse">
              <a:avLst/>
            </a:prstGeom>
            <a:solidFill>
              <a:schemeClr val="accent3"/>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3"/>
            <p:cNvSpPr/>
            <p:nvPr/>
          </p:nvSpPr>
          <p:spPr>
            <a:xfrm>
              <a:off x="1977475" y="1812100"/>
              <a:ext cx="212400" cy="212400"/>
            </a:xfrm>
            <a:prstGeom prst="ellipse">
              <a:avLst/>
            </a:prstGeom>
            <a:solidFill>
              <a:schemeClr val="accent1"/>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 name="Google Shape;42;p3"/>
          <p:cNvSpPr/>
          <p:nvPr/>
        </p:nvSpPr>
        <p:spPr>
          <a:xfrm flipH="1">
            <a:off x="838725" y="835425"/>
            <a:ext cx="2310900" cy="2220900"/>
          </a:xfrm>
          <a:prstGeom prst="rect">
            <a:avLst/>
          </a:prstGeom>
          <a:solidFill>
            <a:schemeClr val="accent2"/>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3"/>
          <p:cNvSpPr/>
          <p:nvPr/>
        </p:nvSpPr>
        <p:spPr>
          <a:xfrm flipH="1">
            <a:off x="11106700" y="290775"/>
            <a:ext cx="751200" cy="751200"/>
          </a:xfrm>
          <a:prstGeom prst="star4">
            <a:avLst>
              <a:gd name="adj" fmla="val 12500"/>
            </a:avLst>
          </a:prstGeom>
          <a:solidFill>
            <a:schemeClr val="accent3"/>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 name="Google Shape;44;p3"/>
          <p:cNvGrpSpPr/>
          <p:nvPr/>
        </p:nvGrpSpPr>
        <p:grpSpPr>
          <a:xfrm rot="-2536583" flipH="1">
            <a:off x="10857825" y="5636018"/>
            <a:ext cx="577793" cy="1025388"/>
            <a:chOff x="441575" y="368400"/>
            <a:chExt cx="577800" cy="1025400"/>
          </a:xfrm>
        </p:grpSpPr>
        <p:sp>
          <p:nvSpPr>
            <p:cNvPr id="45" name="Google Shape;45;p3"/>
            <p:cNvSpPr/>
            <p:nvPr/>
          </p:nvSpPr>
          <p:spPr>
            <a:xfrm>
              <a:off x="441575" y="368400"/>
              <a:ext cx="577800" cy="909600"/>
            </a:xfrm>
            <a:prstGeom prst="triangle">
              <a:avLst>
                <a:gd name="adj" fmla="val 50000"/>
              </a:avLst>
            </a:prstGeom>
            <a:solidFill>
              <a:schemeClr val="accent2"/>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3"/>
            <p:cNvSpPr/>
            <p:nvPr/>
          </p:nvSpPr>
          <p:spPr>
            <a:xfrm>
              <a:off x="441575" y="1189800"/>
              <a:ext cx="577800" cy="204000"/>
            </a:xfrm>
            <a:prstGeom prst="ellipse">
              <a:avLst/>
            </a:prstGeom>
            <a:solidFill>
              <a:schemeClr val="accent1"/>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 name="Google Shape;47;p3"/>
          <p:cNvSpPr/>
          <p:nvPr/>
        </p:nvSpPr>
        <p:spPr>
          <a:xfrm flipH="1">
            <a:off x="334100" y="5773113"/>
            <a:ext cx="751200" cy="751200"/>
          </a:xfrm>
          <a:prstGeom prst="star4">
            <a:avLst>
              <a:gd name="adj" fmla="val 12500"/>
            </a:avLst>
          </a:prstGeom>
          <a:solidFill>
            <a:schemeClr val="accent3"/>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3"/>
          <p:cNvSpPr txBox="1">
            <a:spLocks noGrp="1"/>
          </p:cNvSpPr>
          <p:nvPr>
            <p:ph type="title"/>
          </p:nvPr>
        </p:nvSpPr>
        <p:spPr>
          <a:xfrm>
            <a:off x="3434732" y="1883975"/>
            <a:ext cx="6811200" cy="1220400"/>
          </a:xfrm>
          <a:prstGeom prst="rect">
            <a:avLst/>
          </a:prstGeom>
        </p:spPr>
        <p:txBody>
          <a:bodyPr spcFirstLastPara="1" wrap="square" lIns="121900" tIns="121900" rIns="121900" bIns="121900" anchor="ctr" anchorCtr="0">
            <a:noAutofit/>
          </a:bodyPr>
          <a:lstStyle>
            <a:lvl1pPr marL="0" marR="0" lvl="0" indent="0" algn="ctr" rtl="0">
              <a:lnSpc>
                <a:spcPct val="100000"/>
              </a:lnSpc>
              <a:spcBef>
                <a:spcPts val="0"/>
              </a:spcBef>
              <a:spcAft>
                <a:spcPts val="0"/>
              </a:spcAft>
              <a:buClr>
                <a:schemeClr val="dk1"/>
              </a:buClr>
              <a:buSzPts val="7000"/>
              <a:buFont typeface="Aldrich"/>
              <a:buNone/>
              <a:defRPr sz="7000"/>
            </a:lvl1pPr>
            <a:lvl2pPr lvl="1" algn="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2pPr>
            <a:lvl3pPr lvl="2" algn="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3pPr>
            <a:lvl4pPr lvl="3" algn="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4pPr>
            <a:lvl5pPr lvl="4" algn="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5pPr>
            <a:lvl6pPr lvl="5" algn="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6pPr>
            <a:lvl7pPr lvl="6" algn="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7pPr>
            <a:lvl8pPr lvl="7" algn="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8pPr>
            <a:lvl9pPr lvl="8" algn="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9pPr>
          </a:lstStyle>
          <a:p>
            <a:endParaRPr/>
          </a:p>
        </p:txBody>
      </p:sp>
      <p:sp>
        <p:nvSpPr>
          <p:cNvPr id="49" name="Google Shape;49;p3"/>
          <p:cNvSpPr txBox="1">
            <a:spLocks noGrp="1"/>
          </p:cNvSpPr>
          <p:nvPr>
            <p:ph type="body" idx="1"/>
          </p:nvPr>
        </p:nvSpPr>
        <p:spPr>
          <a:xfrm>
            <a:off x="3434700" y="3177577"/>
            <a:ext cx="6811200" cy="2059500"/>
          </a:xfrm>
          <a:prstGeom prst="rect">
            <a:avLst/>
          </a:prstGeom>
        </p:spPr>
        <p:txBody>
          <a:bodyPr spcFirstLastPara="1" wrap="square" lIns="121900" tIns="121900" rIns="121900" bIns="121900" anchor="t" anchorCtr="0">
            <a:noAutofit/>
          </a:bodyPr>
          <a:lstStyle>
            <a:lvl1pPr marL="457200" lvl="0" indent="-349250" algn="ctr">
              <a:spcBef>
                <a:spcPts val="0"/>
              </a:spcBef>
              <a:spcAft>
                <a:spcPts val="0"/>
              </a:spcAft>
              <a:buSzPts val="1900"/>
              <a:buChar char="●"/>
              <a:defRPr/>
            </a:lvl1pPr>
            <a:lvl2pPr marL="914400" lvl="1" indent="-349250" algn="r">
              <a:spcBef>
                <a:spcPts val="0"/>
              </a:spcBef>
              <a:spcAft>
                <a:spcPts val="0"/>
              </a:spcAft>
              <a:buSzPts val="1900"/>
              <a:buChar char="○"/>
              <a:defRPr/>
            </a:lvl2pPr>
            <a:lvl3pPr marL="1371600" lvl="2" indent="-349250" algn="r">
              <a:spcBef>
                <a:spcPts val="2100"/>
              </a:spcBef>
              <a:spcAft>
                <a:spcPts val="0"/>
              </a:spcAft>
              <a:buSzPts val="1900"/>
              <a:buChar char="■"/>
              <a:defRPr/>
            </a:lvl3pPr>
            <a:lvl4pPr marL="1828800" lvl="3" indent="-349250" algn="r">
              <a:spcBef>
                <a:spcPts val="2100"/>
              </a:spcBef>
              <a:spcAft>
                <a:spcPts val="0"/>
              </a:spcAft>
              <a:buSzPts val="1900"/>
              <a:buChar char="●"/>
              <a:defRPr/>
            </a:lvl4pPr>
            <a:lvl5pPr marL="2286000" lvl="4" indent="-349250" algn="r">
              <a:spcBef>
                <a:spcPts val="2100"/>
              </a:spcBef>
              <a:spcAft>
                <a:spcPts val="0"/>
              </a:spcAft>
              <a:buSzPts val="1900"/>
              <a:buChar char="○"/>
              <a:defRPr/>
            </a:lvl5pPr>
            <a:lvl6pPr marL="2743200" lvl="5" indent="-349250" algn="r">
              <a:spcBef>
                <a:spcPts val="2100"/>
              </a:spcBef>
              <a:spcAft>
                <a:spcPts val="0"/>
              </a:spcAft>
              <a:buSzPts val="1900"/>
              <a:buChar char="■"/>
              <a:defRPr/>
            </a:lvl6pPr>
            <a:lvl7pPr marL="3200400" lvl="6" indent="-349250" algn="r">
              <a:spcBef>
                <a:spcPts val="2100"/>
              </a:spcBef>
              <a:spcAft>
                <a:spcPts val="0"/>
              </a:spcAft>
              <a:buSzPts val="1900"/>
              <a:buChar char="●"/>
              <a:defRPr/>
            </a:lvl7pPr>
            <a:lvl8pPr marL="3657600" lvl="7" indent="-349250" algn="r">
              <a:spcBef>
                <a:spcPts val="2100"/>
              </a:spcBef>
              <a:spcAft>
                <a:spcPts val="0"/>
              </a:spcAft>
              <a:buSzPts val="1900"/>
              <a:buChar char="○"/>
              <a:defRPr/>
            </a:lvl8pPr>
            <a:lvl9pPr marL="4114800" lvl="8" indent="-349250" algn="r">
              <a:spcBef>
                <a:spcPts val="2100"/>
              </a:spcBef>
              <a:spcAft>
                <a:spcPts val="2100"/>
              </a:spcAft>
              <a:buSzPts val="1900"/>
              <a:buChar char="■"/>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011 Title and text left">
  <p:cSld name="CUSTOM_15">
    <p:spTree>
      <p:nvGrpSpPr>
        <p:cNvPr id="1" name="Shape 212"/>
        <p:cNvGrpSpPr/>
        <p:nvPr/>
      </p:nvGrpSpPr>
      <p:grpSpPr>
        <a:xfrm>
          <a:off x="0" y="0"/>
          <a:ext cx="0" cy="0"/>
          <a:chOff x="0" y="0"/>
          <a:chExt cx="0" cy="0"/>
        </a:xfrm>
      </p:grpSpPr>
      <p:grpSp>
        <p:nvGrpSpPr>
          <p:cNvPr id="213" name="Google Shape;213;p12"/>
          <p:cNvGrpSpPr/>
          <p:nvPr/>
        </p:nvGrpSpPr>
        <p:grpSpPr>
          <a:xfrm>
            <a:off x="1289381" y="1057052"/>
            <a:ext cx="9613238" cy="4439098"/>
            <a:chOff x="765793" y="1057052"/>
            <a:chExt cx="9613238" cy="4439098"/>
          </a:xfrm>
        </p:grpSpPr>
        <p:sp>
          <p:nvSpPr>
            <p:cNvPr id="214" name="Google Shape;214;p12"/>
            <p:cNvSpPr/>
            <p:nvPr/>
          </p:nvSpPr>
          <p:spPr>
            <a:xfrm>
              <a:off x="765793" y="1057052"/>
              <a:ext cx="9416400" cy="4192500"/>
            </a:xfrm>
            <a:prstGeom prst="rect">
              <a:avLst/>
            </a:prstGeom>
            <a:solidFill>
              <a:schemeClr val="accent1"/>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12"/>
            <p:cNvSpPr/>
            <p:nvPr/>
          </p:nvSpPr>
          <p:spPr>
            <a:xfrm>
              <a:off x="962631" y="1303650"/>
              <a:ext cx="9416400" cy="4192500"/>
            </a:xfrm>
            <a:prstGeom prst="rect">
              <a:avLst/>
            </a:prstGeom>
            <a:solidFill>
              <a:schemeClr val="accent6"/>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12"/>
            <p:cNvSpPr/>
            <p:nvPr/>
          </p:nvSpPr>
          <p:spPr>
            <a:xfrm>
              <a:off x="962631" y="1303650"/>
              <a:ext cx="9416400" cy="563700"/>
            </a:xfrm>
            <a:prstGeom prst="rect">
              <a:avLst/>
            </a:prstGeom>
            <a:solidFill>
              <a:schemeClr val="accent6"/>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7" name="Google Shape;217;p12"/>
            <p:cNvGrpSpPr/>
            <p:nvPr/>
          </p:nvGrpSpPr>
          <p:grpSpPr>
            <a:xfrm>
              <a:off x="1131174" y="1479300"/>
              <a:ext cx="822000" cy="212400"/>
              <a:chOff x="1367875" y="1812100"/>
              <a:chExt cx="822000" cy="212400"/>
            </a:xfrm>
          </p:grpSpPr>
          <p:sp>
            <p:nvSpPr>
              <p:cNvPr id="218" name="Google Shape;218;p12"/>
              <p:cNvSpPr/>
              <p:nvPr/>
            </p:nvSpPr>
            <p:spPr>
              <a:xfrm>
                <a:off x="1367875" y="1812100"/>
                <a:ext cx="212400" cy="212400"/>
              </a:xfrm>
              <a:prstGeom prst="ellipse">
                <a:avLst/>
              </a:prstGeom>
              <a:solidFill>
                <a:schemeClr val="accent2"/>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12"/>
              <p:cNvSpPr/>
              <p:nvPr/>
            </p:nvSpPr>
            <p:spPr>
              <a:xfrm>
                <a:off x="1672675" y="1812100"/>
                <a:ext cx="212400" cy="212400"/>
              </a:xfrm>
              <a:prstGeom prst="ellipse">
                <a:avLst/>
              </a:prstGeom>
              <a:solidFill>
                <a:schemeClr val="accent3"/>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12"/>
              <p:cNvSpPr/>
              <p:nvPr/>
            </p:nvSpPr>
            <p:spPr>
              <a:xfrm>
                <a:off x="1977475" y="1812100"/>
                <a:ext cx="212400" cy="212400"/>
              </a:xfrm>
              <a:prstGeom prst="ellipse">
                <a:avLst/>
              </a:prstGeom>
              <a:solidFill>
                <a:schemeClr val="accent1"/>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21" name="Google Shape;221;p12"/>
          <p:cNvSpPr txBox="1">
            <a:spLocks noGrp="1"/>
          </p:cNvSpPr>
          <p:nvPr>
            <p:ph type="title"/>
          </p:nvPr>
        </p:nvSpPr>
        <p:spPr>
          <a:xfrm>
            <a:off x="1807650" y="1981100"/>
            <a:ext cx="4769100" cy="1264200"/>
          </a:xfrm>
          <a:prstGeom prst="rect">
            <a:avLst/>
          </a:prstGeom>
        </p:spPr>
        <p:txBody>
          <a:bodyPr spcFirstLastPara="1" wrap="square" lIns="121900" tIns="121900" rIns="121900" bIns="121900" anchor="ctr" anchorCtr="0">
            <a:noAutofit/>
          </a:bodyPr>
          <a:lstStyle>
            <a:lvl1pPr marL="0" marR="0" lvl="0" indent="0" rtl="0">
              <a:lnSpc>
                <a:spcPct val="100000"/>
              </a:lnSpc>
              <a:spcBef>
                <a:spcPts val="0"/>
              </a:spcBef>
              <a:spcAft>
                <a:spcPts val="0"/>
              </a:spcAft>
              <a:buClr>
                <a:schemeClr val="dk1"/>
              </a:buClr>
              <a:buSzPts val="4000"/>
              <a:buFont typeface="Aldrich"/>
              <a:buNone/>
              <a:defRPr/>
            </a:lvl1pPr>
            <a:lvl2pPr lvl="1" algn="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algn="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algn="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algn="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algn="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algn="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algn="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algn="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222" name="Google Shape;222;p12"/>
          <p:cNvSpPr txBox="1">
            <a:spLocks noGrp="1"/>
          </p:cNvSpPr>
          <p:nvPr>
            <p:ph type="body" idx="1"/>
          </p:nvPr>
        </p:nvSpPr>
        <p:spPr>
          <a:xfrm>
            <a:off x="1807735" y="3438950"/>
            <a:ext cx="4769100" cy="1702500"/>
          </a:xfrm>
          <a:prstGeom prst="rect">
            <a:avLst/>
          </a:prstGeom>
        </p:spPr>
        <p:txBody>
          <a:bodyPr spcFirstLastPara="1" wrap="square" lIns="121900" tIns="121900" rIns="121900" bIns="121900" anchor="t" anchorCtr="0">
            <a:noAutofit/>
          </a:bodyPr>
          <a:lstStyle>
            <a:lvl1pPr marL="457200" lvl="0" indent="-349250" rtl="0">
              <a:spcBef>
                <a:spcPts val="0"/>
              </a:spcBef>
              <a:spcAft>
                <a:spcPts val="0"/>
              </a:spcAft>
              <a:buSzPts val="1900"/>
              <a:buChar char="●"/>
              <a:defRPr/>
            </a:lvl1pPr>
            <a:lvl2pPr marL="914400" lvl="1" indent="-349250" algn="r" rtl="0">
              <a:spcBef>
                <a:spcPts val="0"/>
              </a:spcBef>
              <a:spcAft>
                <a:spcPts val="0"/>
              </a:spcAft>
              <a:buSzPts val="1900"/>
              <a:buChar char="○"/>
              <a:defRPr/>
            </a:lvl2pPr>
            <a:lvl3pPr marL="1371600" lvl="2" indent="-349250" algn="r" rtl="0">
              <a:spcBef>
                <a:spcPts val="2100"/>
              </a:spcBef>
              <a:spcAft>
                <a:spcPts val="0"/>
              </a:spcAft>
              <a:buSzPts val="1900"/>
              <a:buChar char="■"/>
              <a:defRPr/>
            </a:lvl3pPr>
            <a:lvl4pPr marL="1828800" lvl="3" indent="-349250" algn="r" rtl="0">
              <a:spcBef>
                <a:spcPts val="2100"/>
              </a:spcBef>
              <a:spcAft>
                <a:spcPts val="0"/>
              </a:spcAft>
              <a:buSzPts val="1900"/>
              <a:buChar char="●"/>
              <a:defRPr/>
            </a:lvl4pPr>
            <a:lvl5pPr marL="2286000" lvl="4" indent="-349250" algn="r" rtl="0">
              <a:spcBef>
                <a:spcPts val="2100"/>
              </a:spcBef>
              <a:spcAft>
                <a:spcPts val="0"/>
              </a:spcAft>
              <a:buSzPts val="1900"/>
              <a:buChar char="○"/>
              <a:defRPr/>
            </a:lvl5pPr>
            <a:lvl6pPr marL="2743200" lvl="5" indent="-349250" algn="r" rtl="0">
              <a:spcBef>
                <a:spcPts val="2100"/>
              </a:spcBef>
              <a:spcAft>
                <a:spcPts val="0"/>
              </a:spcAft>
              <a:buSzPts val="1900"/>
              <a:buChar char="■"/>
              <a:defRPr/>
            </a:lvl6pPr>
            <a:lvl7pPr marL="3200400" lvl="6" indent="-349250" algn="r" rtl="0">
              <a:spcBef>
                <a:spcPts val="2100"/>
              </a:spcBef>
              <a:spcAft>
                <a:spcPts val="0"/>
              </a:spcAft>
              <a:buSzPts val="1900"/>
              <a:buChar char="●"/>
              <a:defRPr/>
            </a:lvl7pPr>
            <a:lvl8pPr marL="3657600" lvl="7" indent="-349250" algn="r" rtl="0">
              <a:spcBef>
                <a:spcPts val="2100"/>
              </a:spcBef>
              <a:spcAft>
                <a:spcPts val="0"/>
              </a:spcAft>
              <a:buSzPts val="1900"/>
              <a:buChar char="○"/>
              <a:defRPr/>
            </a:lvl8pPr>
            <a:lvl9pPr marL="4114800" lvl="8" indent="-349250" algn="r" rtl="0">
              <a:spcBef>
                <a:spcPts val="2100"/>
              </a:spcBef>
              <a:spcAft>
                <a:spcPts val="2100"/>
              </a:spcAft>
              <a:buSzPts val="1900"/>
              <a:buChar char="■"/>
              <a:defRPr/>
            </a:lvl9pPr>
          </a:lstStyle>
          <a:p>
            <a:endParaRPr/>
          </a:p>
        </p:txBody>
      </p:sp>
      <p:sp>
        <p:nvSpPr>
          <p:cNvPr id="223" name="Google Shape;223;p12"/>
          <p:cNvSpPr/>
          <p:nvPr/>
        </p:nvSpPr>
        <p:spPr>
          <a:xfrm flipH="1">
            <a:off x="11106700" y="290775"/>
            <a:ext cx="751200" cy="751200"/>
          </a:xfrm>
          <a:prstGeom prst="star4">
            <a:avLst>
              <a:gd name="adj" fmla="val 12500"/>
            </a:avLst>
          </a:prstGeom>
          <a:solidFill>
            <a:schemeClr val="accent3"/>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4" name="Google Shape;224;p12"/>
          <p:cNvGrpSpPr/>
          <p:nvPr/>
        </p:nvGrpSpPr>
        <p:grpSpPr>
          <a:xfrm rot="-2536583" flipH="1">
            <a:off x="10857825" y="5636018"/>
            <a:ext cx="577793" cy="1025388"/>
            <a:chOff x="441575" y="368400"/>
            <a:chExt cx="577800" cy="1025400"/>
          </a:xfrm>
        </p:grpSpPr>
        <p:sp>
          <p:nvSpPr>
            <p:cNvPr id="225" name="Google Shape;225;p12"/>
            <p:cNvSpPr/>
            <p:nvPr/>
          </p:nvSpPr>
          <p:spPr>
            <a:xfrm>
              <a:off x="441575" y="368400"/>
              <a:ext cx="577800" cy="909600"/>
            </a:xfrm>
            <a:prstGeom prst="triangle">
              <a:avLst>
                <a:gd name="adj" fmla="val 50000"/>
              </a:avLst>
            </a:prstGeom>
            <a:solidFill>
              <a:schemeClr val="accent2"/>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12"/>
            <p:cNvSpPr/>
            <p:nvPr/>
          </p:nvSpPr>
          <p:spPr>
            <a:xfrm>
              <a:off x="441575" y="1189800"/>
              <a:ext cx="577800" cy="204000"/>
            </a:xfrm>
            <a:prstGeom prst="ellipse">
              <a:avLst/>
            </a:prstGeom>
            <a:solidFill>
              <a:schemeClr val="accent1"/>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7" name="Google Shape;227;p12"/>
          <p:cNvSpPr/>
          <p:nvPr/>
        </p:nvSpPr>
        <p:spPr>
          <a:xfrm flipH="1">
            <a:off x="334100" y="5773113"/>
            <a:ext cx="751200" cy="751200"/>
          </a:xfrm>
          <a:prstGeom prst="star4">
            <a:avLst>
              <a:gd name="adj" fmla="val 12500"/>
            </a:avLst>
          </a:prstGeom>
          <a:solidFill>
            <a:schemeClr val="accent3"/>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8" name="Google Shape;228;p12"/>
          <p:cNvGrpSpPr/>
          <p:nvPr/>
        </p:nvGrpSpPr>
        <p:grpSpPr>
          <a:xfrm>
            <a:off x="187813" y="218313"/>
            <a:ext cx="701400" cy="586427"/>
            <a:chOff x="10601688" y="5193301"/>
            <a:chExt cx="701400" cy="586427"/>
          </a:xfrm>
        </p:grpSpPr>
        <p:sp>
          <p:nvSpPr>
            <p:cNvPr id="229" name="Google Shape;229;p12"/>
            <p:cNvSpPr/>
            <p:nvPr/>
          </p:nvSpPr>
          <p:spPr>
            <a:xfrm rot="5400000">
              <a:off x="10407392" y="5389351"/>
              <a:ext cx="585600" cy="193500"/>
            </a:xfrm>
            <a:prstGeom prst="parallelogram">
              <a:avLst>
                <a:gd name="adj" fmla="val 39866"/>
              </a:avLst>
            </a:prstGeom>
            <a:solidFill>
              <a:schemeClr val="accent1"/>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2"/>
            <p:cNvSpPr/>
            <p:nvPr/>
          </p:nvSpPr>
          <p:spPr>
            <a:xfrm flipH="1">
              <a:off x="10601688" y="5194688"/>
              <a:ext cx="701400" cy="78900"/>
            </a:xfrm>
            <a:prstGeom prst="parallelogram">
              <a:avLst>
                <a:gd name="adj" fmla="val 250065"/>
              </a:avLst>
            </a:prstGeom>
            <a:solidFill>
              <a:schemeClr val="accent2"/>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12"/>
            <p:cNvSpPr/>
            <p:nvPr/>
          </p:nvSpPr>
          <p:spPr>
            <a:xfrm>
              <a:off x="10796943" y="5273628"/>
              <a:ext cx="506100" cy="506100"/>
            </a:xfrm>
            <a:prstGeom prst="rect">
              <a:avLst/>
            </a:prstGeom>
            <a:solidFill>
              <a:schemeClr val="accent3"/>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012 Title and text right">
  <p:cSld name="CUSTOM_16">
    <p:spTree>
      <p:nvGrpSpPr>
        <p:cNvPr id="1" name="Shape 232"/>
        <p:cNvGrpSpPr/>
        <p:nvPr/>
      </p:nvGrpSpPr>
      <p:grpSpPr>
        <a:xfrm>
          <a:off x="0" y="0"/>
          <a:ext cx="0" cy="0"/>
          <a:chOff x="0" y="0"/>
          <a:chExt cx="0" cy="0"/>
        </a:xfrm>
      </p:grpSpPr>
      <p:grpSp>
        <p:nvGrpSpPr>
          <p:cNvPr id="233" name="Google Shape;233;p13"/>
          <p:cNvGrpSpPr/>
          <p:nvPr/>
        </p:nvGrpSpPr>
        <p:grpSpPr>
          <a:xfrm>
            <a:off x="1289381" y="980852"/>
            <a:ext cx="9613238" cy="4439098"/>
            <a:chOff x="1451593" y="980852"/>
            <a:chExt cx="9613238" cy="4439098"/>
          </a:xfrm>
        </p:grpSpPr>
        <p:sp>
          <p:nvSpPr>
            <p:cNvPr id="234" name="Google Shape;234;p13"/>
            <p:cNvSpPr/>
            <p:nvPr/>
          </p:nvSpPr>
          <p:spPr>
            <a:xfrm flipH="1">
              <a:off x="1648431" y="980852"/>
              <a:ext cx="9416400" cy="4192500"/>
            </a:xfrm>
            <a:prstGeom prst="rect">
              <a:avLst/>
            </a:prstGeom>
            <a:solidFill>
              <a:schemeClr val="accent3"/>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13"/>
            <p:cNvSpPr/>
            <p:nvPr/>
          </p:nvSpPr>
          <p:spPr>
            <a:xfrm flipH="1">
              <a:off x="1451593" y="1227450"/>
              <a:ext cx="9416400" cy="4192500"/>
            </a:xfrm>
            <a:prstGeom prst="rect">
              <a:avLst/>
            </a:prstGeom>
            <a:solidFill>
              <a:schemeClr val="accent6"/>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13"/>
            <p:cNvSpPr/>
            <p:nvPr/>
          </p:nvSpPr>
          <p:spPr>
            <a:xfrm flipH="1">
              <a:off x="1451593" y="1227450"/>
              <a:ext cx="9416400" cy="563700"/>
            </a:xfrm>
            <a:prstGeom prst="rect">
              <a:avLst/>
            </a:prstGeom>
            <a:solidFill>
              <a:schemeClr val="accent6"/>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7" name="Google Shape;237;p13"/>
            <p:cNvGrpSpPr/>
            <p:nvPr/>
          </p:nvGrpSpPr>
          <p:grpSpPr>
            <a:xfrm flipH="1">
              <a:off x="9877450" y="1403100"/>
              <a:ext cx="822000" cy="212400"/>
              <a:chOff x="1367875" y="1812100"/>
              <a:chExt cx="822000" cy="212400"/>
            </a:xfrm>
          </p:grpSpPr>
          <p:sp>
            <p:nvSpPr>
              <p:cNvPr id="238" name="Google Shape;238;p13"/>
              <p:cNvSpPr/>
              <p:nvPr/>
            </p:nvSpPr>
            <p:spPr>
              <a:xfrm>
                <a:off x="1367875" y="1812100"/>
                <a:ext cx="212400" cy="212400"/>
              </a:xfrm>
              <a:prstGeom prst="ellipse">
                <a:avLst/>
              </a:prstGeom>
              <a:solidFill>
                <a:schemeClr val="accent2"/>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13"/>
              <p:cNvSpPr/>
              <p:nvPr/>
            </p:nvSpPr>
            <p:spPr>
              <a:xfrm>
                <a:off x="1672675" y="1812100"/>
                <a:ext cx="212400" cy="212400"/>
              </a:xfrm>
              <a:prstGeom prst="ellipse">
                <a:avLst/>
              </a:prstGeom>
              <a:solidFill>
                <a:schemeClr val="accent3"/>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13"/>
              <p:cNvSpPr/>
              <p:nvPr/>
            </p:nvSpPr>
            <p:spPr>
              <a:xfrm>
                <a:off x="1977475" y="1812100"/>
                <a:ext cx="212400" cy="212400"/>
              </a:xfrm>
              <a:prstGeom prst="ellipse">
                <a:avLst/>
              </a:prstGeom>
              <a:solidFill>
                <a:schemeClr val="accent1"/>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41" name="Google Shape;241;p13"/>
          <p:cNvSpPr txBox="1">
            <a:spLocks noGrp="1"/>
          </p:cNvSpPr>
          <p:nvPr>
            <p:ph type="title"/>
          </p:nvPr>
        </p:nvSpPr>
        <p:spPr>
          <a:xfrm>
            <a:off x="3279525" y="1936175"/>
            <a:ext cx="7469400" cy="855300"/>
          </a:xfrm>
          <a:prstGeom prst="rect">
            <a:avLst/>
          </a:prstGeom>
        </p:spPr>
        <p:txBody>
          <a:bodyPr spcFirstLastPara="1" wrap="square" lIns="121900" tIns="121900" rIns="121900" bIns="121900" anchor="ctr" anchorCtr="0">
            <a:noAutofit/>
          </a:bodyPr>
          <a:lstStyle>
            <a:lvl1pPr marL="0" marR="0" lvl="0" indent="0" algn="r" rtl="0">
              <a:lnSpc>
                <a:spcPct val="100000"/>
              </a:lnSpc>
              <a:spcBef>
                <a:spcPts val="0"/>
              </a:spcBef>
              <a:spcAft>
                <a:spcPts val="0"/>
              </a:spcAft>
              <a:buClr>
                <a:schemeClr val="dk1"/>
              </a:buClr>
              <a:buSzPts val="4000"/>
              <a:buFont typeface="Aldrich"/>
              <a:buNone/>
              <a:defRPr/>
            </a:lvl1pPr>
            <a:lvl2pPr lvl="1" algn="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algn="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algn="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algn="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algn="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algn="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algn="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algn="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242" name="Google Shape;242;p13"/>
          <p:cNvSpPr txBox="1">
            <a:spLocks noGrp="1"/>
          </p:cNvSpPr>
          <p:nvPr>
            <p:ph type="body" idx="1"/>
          </p:nvPr>
        </p:nvSpPr>
        <p:spPr>
          <a:xfrm>
            <a:off x="4009425" y="2936500"/>
            <a:ext cx="6739500" cy="2236800"/>
          </a:xfrm>
          <a:prstGeom prst="rect">
            <a:avLst/>
          </a:prstGeom>
        </p:spPr>
        <p:txBody>
          <a:bodyPr spcFirstLastPara="1" wrap="square" lIns="121900" tIns="121900" rIns="121900" bIns="121900" anchor="t" anchorCtr="0">
            <a:noAutofit/>
          </a:bodyPr>
          <a:lstStyle>
            <a:lvl1pPr marL="457200" lvl="0" indent="-349250" algn="r">
              <a:spcBef>
                <a:spcPts val="0"/>
              </a:spcBef>
              <a:spcAft>
                <a:spcPts val="0"/>
              </a:spcAft>
              <a:buSzPts val="1900"/>
              <a:buChar char="●"/>
              <a:defRPr/>
            </a:lvl1pPr>
            <a:lvl2pPr marL="914400" lvl="1" indent="-349250" algn="r">
              <a:spcBef>
                <a:spcPts val="0"/>
              </a:spcBef>
              <a:spcAft>
                <a:spcPts val="0"/>
              </a:spcAft>
              <a:buSzPts val="1900"/>
              <a:buChar char="○"/>
              <a:defRPr/>
            </a:lvl2pPr>
            <a:lvl3pPr marL="1371600" lvl="2" indent="-349250" algn="r">
              <a:spcBef>
                <a:spcPts val="2100"/>
              </a:spcBef>
              <a:spcAft>
                <a:spcPts val="0"/>
              </a:spcAft>
              <a:buSzPts val="1900"/>
              <a:buChar char="■"/>
              <a:defRPr/>
            </a:lvl3pPr>
            <a:lvl4pPr marL="1828800" lvl="3" indent="-349250" algn="r">
              <a:spcBef>
                <a:spcPts val="2100"/>
              </a:spcBef>
              <a:spcAft>
                <a:spcPts val="0"/>
              </a:spcAft>
              <a:buSzPts val="1900"/>
              <a:buChar char="●"/>
              <a:defRPr/>
            </a:lvl4pPr>
            <a:lvl5pPr marL="2286000" lvl="4" indent="-349250" algn="r">
              <a:spcBef>
                <a:spcPts val="2100"/>
              </a:spcBef>
              <a:spcAft>
                <a:spcPts val="0"/>
              </a:spcAft>
              <a:buSzPts val="1900"/>
              <a:buChar char="○"/>
              <a:defRPr/>
            </a:lvl5pPr>
            <a:lvl6pPr marL="2743200" lvl="5" indent="-349250" algn="r">
              <a:spcBef>
                <a:spcPts val="2100"/>
              </a:spcBef>
              <a:spcAft>
                <a:spcPts val="0"/>
              </a:spcAft>
              <a:buSzPts val="1900"/>
              <a:buChar char="■"/>
              <a:defRPr/>
            </a:lvl6pPr>
            <a:lvl7pPr marL="3200400" lvl="6" indent="-349250" algn="r">
              <a:spcBef>
                <a:spcPts val="2100"/>
              </a:spcBef>
              <a:spcAft>
                <a:spcPts val="0"/>
              </a:spcAft>
              <a:buSzPts val="1900"/>
              <a:buChar char="●"/>
              <a:defRPr/>
            </a:lvl7pPr>
            <a:lvl8pPr marL="3657600" lvl="7" indent="-349250" algn="r">
              <a:spcBef>
                <a:spcPts val="2100"/>
              </a:spcBef>
              <a:spcAft>
                <a:spcPts val="0"/>
              </a:spcAft>
              <a:buSzPts val="1900"/>
              <a:buChar char="○"/>
              <a:defRPr/>
            </a:lvl8pPr>
            <a:lvl9pPr marL="4114800" lvl="8" indent="-349250" algn="r">
              <a:spcBef>
                <a:spcPts val="2100"/>
              </a:spcBef>
              <a:spcAft>
                <a:spcPts val="2100"/>
              </a:spcAft>
              <a:buSzPts val="1900"/>
              <a:buChar char="■"/>
              <a:defRPr/>
            </a:lvl9pPr>
          </a:lstStyle>
          <a:p>
            <a:endParaRPr/>
          </a:p>
        </p:txBody>
      </p:sp>
      <p:sp>
        <p:nvSpPr>
          <p:cNvPr id="243" name="Google Shape;243;p13"/>
          <p:cNvSpPr/>
          <p:nvPr/>
        </p:nvSpPr>
        <p:spPr>
          <a:xfrm rot="10800000" flipH="1">
            <a:off x="187813" y="5898740"/>
            <a:ext cx="751200" cy="751200"/>
          </a:xfrm>
          <a:prstGeom prst="star4">
            <a:avLst>
              <a:gd name="adj" fmla="val 12500"/>
            </a:avLst>
          </a:prstGeom>
          <a:solidFill>
            <a:schemeClr val="accent3"/>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4" name="Google Shape;244;p13"/>
          <p:cNvGrpSpPr/>
          <p:nvPr/>
        </p:nvGrpSpPr>
        <p:grpSpPr>
          <a:xfrm rot="8263417" flipH="1">
            <a:off x="610095" y="279309"/>
            <a:ext cx="577793" cy="1025388"/>
            <a:chOff x="441575" y="368400"/>
            <a:chExt cx="577800" cy="1025400"/>
          </a:xfrm>
        </p:grpSpPr>
        <p:sp>
          <p:nvSpPr>
            <p:cNvPr id="245" name="Google Shape;245;p13"/>
            <p:cNvSpPr/>
            <p:nvPr/>
          </p:nvSpPr>
          <p:spPr>
            <a:xfrm>
              <a:off x="441575" y="368400"/>
              <a:ext cx="577800" cy="909600"/>
            </a:xfrm>
            <a:prstGeom prst="triangle">
              <a:avLst>
                <a:gd name="adj" fmla="val 50000"/>
              </a:avLst>
            </a:prstGeom>
            <a:solidFill>
              <a:schemeClr val="accent2"/>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13"/>
            <p:cNvSpPr/>
            <p:nvPr/>
          </p:nvSpPr>
          <p:spPr>
            <a:xfrm>
              <a:off x="441575" y="1189800"/>
              <a:ext cx="577800" cy="204000"/>
            </a:xfrm>
            <a:prstGeom prst="ellipse">
              <a:avLst/>
            </a:prstGeom>
            <a:solidFill>
              <a:schemeClr val="accent1"/>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7" name="Google Shape;247;p13"/>
          <p:cNvSpPr/>
          <p:nvPr/>
        </p:nvSpPr>
        <p:spPr>
          <a:xfrm rot="10800000" flipH="1">
            <a:off x="10960413" y="416403"/>
            <a:ext cx="751200" cy="751200"/>
          </a:xfrm>
          <a:prstGeom prst="star4">
            <a:avLst>
              <a:gd name="adj" fmla="val 12500"/>
            </a:avLst>
          </a:prstGeom>
          <a:solidFill>
            <a:schemeClr val="accent3"/>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8" name="Google Shape;248;p13"/>
          <p:cNvGrpSpPr/>
          <p:nvPr/>
        </p:nvGrpSpPr>
        <p:grpSpPr>
          <a:xfrm flipH="1">
            <a:off x="11156500" y="6135975"/>
            <a:ext cx="701400" cy="586427"/>
            <a:chOff x="10601688" y="5193301"/>
            <a:chExt cx="701400" cy="586427"/>
          </a:xfrm>
        </p:grpSpPr>
        <p:sp>
          <p:nvSpPr>
            <p:cNvPr id="249" name="Google Shape;249;p13"/>
            <p:cNvSpPr/>
            <p:nvPr/>
          </p:nvSpPr>
          <p:spPr>
            <a:xfrm rot="5400000">
              <a:off x="10407392" y="5389351"/>
              <a:ext cx="585600" cy="193500"/>
            </a:xfrm>
            <a:prstGeom prst="parallelogram">
              <a:avLst>
                <a:gd name="adj" fmla="val 39866"/>
              </a:avLst>
            </a:prstGeom>
            <a:solidFill>
              <a:schemeClr val="accent1"/>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13"/>
            <p:cNvSpPr/>
            <p:nvPr/>
          </p:nvSpPr>
          <p:spPr>
            <a:xfrm flipH="1">
              <a:off x="10601688" y="5194688"/>
              <a:ext cx="701400" cy="78900"/>
            </a:xfrm>
            <a:prstGeom prst="parallelogram">
              <a:avLst>
                <a:gd name="adj" fmla="val 250065"/>
              </a:avLst>
            </a:prstGeom>
            <a:solidFill>
              <a:schemeClr val="accent2"/>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3"/>
            <p:cNvSpPr/>
            <p:nvPr/>
          </p:nvSpPr>
          <p:spPr>
            <a:xfrm>
              <a:off x="10796943" y="5273628"/>
              <a:ext cx="506100" cy="506100"/>
            </a:xfrm>
            <a:prstGeom prst="rect">
              <a:avLst/>
            </a:prstGeom>
            <a:solidFill>
              <a:schemeClr val="accent3"/>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013 Just title">
  <p:cSld name="CUSTOM_22">
    <p:spTree>
      <p:nvGrpSpPr>
        <p:cNvPr id="1" name="Shape 252"/>
        <p:cNvGrpSpPr/>
        <p:nvPr/>
      </p:nvGrpSpPr>
      <p:grpSpPr>
        <a:xfrm>
          <a:off x="0" y="0"/>
          <a:ext cx="0" cy="0"/>
          <a:chOff x="0" y="0"/>
          <a:chExt cx="0" cy="0"/>
        </a:xfrm>
      </p:grpSpPr>
      <p:sp>
        <p:nvSpPr>
          <p:cNvPr id="253" name="Google Shape;253;p14"/>
          <p:cNvSpPr txBox="1">
            <a:spLocks noGrp="1"/>
          </p:cNvSpPr>
          <p:nvPr>
            <p:ph type="title"/>
          </p:nvPr>
        </p:nvSpPr>
        <p:spPr>
          <a:xfrm>
            <a:off x="415650" y="421101"/>
            <a:ext cx="11360700" cy="991800"/>
          </a:xfrm>
          <a:prstGeom prst="rect">
            <a:avLst/>
          </a:prstGeom>
        </p:spPr>
        <p:txBody>
          <a:bodyPr spcFirstLastPara="1" wrap="square" lIns="121900" tIns="121900" rIns="121900" bIns="121900" anchor="ctr" anchorCtr="0">
            <a:noAutofit/>
          </a:bodyPr>
          <a:lstStyle>
            <a:lvl1pPr lvl="0" algn="ctr" rtl="0">
              <a:spcBef>
                <a:spcPts val="0"/>
              </a:spcBef>
              <a:spcAft>
                <a:spcPts val="0"/>
              </a:spcAft>
              <a:buSzPts val="5000"/>
              <a:buNone/>
              <a:defRPr sz="5000"/>
            </a:lvl1pPr>
            <a:lvl2pPr lvl="1" algn="ctr" rtl="0">
              <a:spcBef>
                <a:spcPts val="0"/>
              </a:spcBef>
              <a:spcAft>
                <a:spcPts val="0"/>
              </a:spcAft>
              <a:buSzPts val="7000"/>
              <a:buNone/>
              <a:defRPr sz="7000"/>
            </a:lvl2pPr>
            <a:lvl3pPr lvl="2" algn="ctr" rtl="0">
              <a:spcBef>
                <a:spcPts val="0"/>
              </a:spcBef>
              <a:spcAft>
                <a:spcPts val="0"/>
              </a:spcAft>
              <a:buSzPts val="7000"/>
              <a:buNone/>
              <a:defRPr sz="7000"/>
            </a:lvl3pPr>
            <a:lvl4pPr lvl="3" algn="ctr" rtl="0">
              <a:spcBef>
                <a:spcPts val="0"/>
              </a:spcBef>
              <a:spcAft>
                <a:spcPts val="0"/>
              </a:spcAft>
              <a:buSzPts val="7000"/>
              <a:buNone/>
              <a:defRPr sz="7000"/>
            </a:lvl4pPr>
            <a:lvl5pPr lvl="4" algn="ctr" rtl="0">
              <a:spcBef>
                <a:spcPts val="0"/>
              </a:spcBef>
              <a:spcAft>
                <a:spcPts val="0"/>
              </a:spcAft>
              <a:buSzPts val="7000"/>
              <a:buNone/>
              <a:defRPr sz="7000"/>
            </a:lvl5pPr>
            <a:lvl6pPr lvl="5" algn="ctr" rtl="0">
              <a:spcBef>
                <a:spcPts val="0"/>
              </a:spcBef>
              <a:spcAft>
                <a:spcPts val="0"/>
              </a:spcAft>
              <a:buSzPts val="7000"/>
              <a:buNone/>
              <a:defRPr sz="7000"/>
            </a:lvl6pPr>
            <a:lvl7pPr lvl="6" algn="ctr" rtl="0">
              <a:spcBef>
                <a:spcPts val="0"/>
              </a:spcBef>
              <a:spcAft>
                <a:spcPts val="0"/>
              </a:spcAft>
              <a:buSzPts val="7000"/>
              <a:buNone/>
              <a:defRPr sz="7000"/>
            </a:lvl7pPr>
            <a:lvl8pPr lvl="7" algn="ctr" rtl="0">
              <a:spcBef>
                <a:spcPts val="0"/>
              </a:spcBef>
              <a:spcAft>
                <a:spcPts val="0"/>
              </a:spcAft>
              <a:buSzPts val="7000"/>
              <a:buNone/>
              <a:defRPr sz="7000"/>
            </a:lvl8pPr>
            <a:lvl9pPr lvl="8" algn="ctr" rtl="0">
              <a:spcBef>
                <a:spcPts val="0"/>
              </a:spcBef>
              <a:spcAft>
                <a:spcPts val="0"/>
              </a:spcAft>
              <a:buSzPts val="7000"/>
              <a:buNone/>
              <a:defRPr sz="7000"/>
            </a:lvl9pPr>
          </a:lstStyle>
          <a:p>
            <a:endParaRPr/>
          </a:p>
        </p:txBody>
      </p:sp>
      <p:sp>
        <p:nvSpPr>
          <p:cNvPr id="254" name="Google Shape;254;p14"/>
          <p:cNvSpPr/>
          <p:nvPr/>
        </p:nvSpPr>
        <p:spPr>
          <a:xfrm flipH="1">
            <a:off x="329225" y="234675"/>
            <a:ext cx="11582400" cy="6301200"/>
          </a:xfrm>
          <a:prstGeom prst="rect">
            <a:avLst/>
          </a:prstGeom>
          <a:solidFill>
            <a:schemeClr val="accent6"/>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5" name="Google Shape;255;p14"/>
          <p:cNvGrpSpPr/>
          <p:nvPr/>
        </p:nvGrpSpPr>
        <p:grpSpPr>
          <a:xfrm flipH="1">
            <a:off x="455413" y="410763"/>
            <a:ext cx="822000" cy="212400"/>
            <a:chOff x="1367875" y="1812100"/>
            <a:chExt cx="822000" cy="212400"/>
          </a:xfrm>
        </p:grpSpPr>
        <p:sp>
          <p:nvSpPr>
            <p:cNvPr id="256" name="Google Shape;256;p14"/>
            <p:cNvSpPr/>
            <p:nvPr/>
          </p:nvSpPr>
          <p:spPr>
            <a:xfrm>
              <a:off x="1367875" y="1812100"/>
              <a:ext cx="212400" cy="212400"/>
            </a:xfrm>
            <a:prstGeom prst="ellipse">
              <a:avLst/>
            </a:prstGeom>
            <a:solidFill>
              <a:schemeClr val="accent2"/>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4"/>
            <p:cNvSpPr/>
            <p:nvPr/>
          </p:nvSpPr>
          <p:spPr>
            <a:xfrm>
              <a:off x="1672675" y="1812100"/>
              <a:ext cx="212400" cy="212400"/>
            </a:xfrm>
            <a:prstGeom prst="ellipse">
              <a:avLst/>
            </a:prstGeom>
            <a:solidFill>
              <a:schemeClr val="accent3"/>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14"/>
            <p:cNvSpPr/>
            <p:nvPr/>
          </p:nvSpPr>
          <p:spPr>
            <a:xfrm>
              <a:off x="1977475" y="1812100"/>
              <a:ext cx="212400" cy="212400"/>
            </a:xfrm>
            <a:prstGeom prst="ellipse">
              <a:avLst/>
            </a:prstGeom>
            <a:solidFill>
              <a:schemeClr val="accent1"/>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014 Certificate">
  <p:cSld name="CUSTOM_23">
    <p:spTree>
      <p:nvGrpSpPr>
        <p:cNvPr id="1" name="Shape 259"/>
        <p:cNvGrpSpPr/>
        <p:nvPr/>
      </p:nvGrpSpPr>
      <p:grpSpPr>
        <a:xfrm>
          <a:off x="0" y="0"/>
          <a:ext cx="0" cy="0"/>
          <a:chOff x="0" y="0"/>
          <a:chExt cx="0" cy="0"/>
        </a:xfrm>
      </p:grpSpPr>
      <p:sp>
        <p:nvSpPr>
          <p:cNvPr id="260" name="Google Shape;260;p15"/>
          <p:cNvSpPr/>
          <p:nvPr/>
        </p:nvSpPr>
        <p:spPr>
          <a:xfrm flipH="1">
            <a:off x="694050" y="2060813"/>
            <a:ext cx="10956300" cy="4410900"/>
          </a:xfrm>
          <a:prstGeom prst="rect">
            <a:avLst/>
          </a:prstGeom>
          <a:solidFill>
            <a:schemeClr val="accent1"/>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5"/>
          <p:cNvSpPr/>
          <p:nvPr/>
        </p:nvSpPr>
        <p:spPr>
          <a:xfrm>
            <a:off x="694050" y="563863"/>
            <a:ext cx="10956300" cy="1067100"/>
          </a:xfrm>
          <a:prstGeom prst="rect">
            <a:avLst/>
          </a:prstGeom>
          <a:solidFill>
            <a:schemeClr val="accent2"/>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5"/>
          <p:cNvSpPr/>
          <p:nvPr/>
        </p:nvSpPr>
        <p:spPr>
          <a:xfrm>
            <a:off x="541650" y="386288"/>
            <a:ext cx="10956300" cy="1067100"/>
          </a:xfrm>
          <a:prstGeom prst="rect">
            <a:avLst/>
          </a:prstGeom>
          <a:solidFill>
            <a:schemeClr val="accent6"/>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3" name="Google Shape;263;p15"/>
          <p:cNvGrpSpPr/>
          <p:nvPr/>
        </p:nvGrpSpPr>
        <p:grpSpPr>
          <a:xfrm>
            <a:off x="11312917" y="442239"/>
            <a:ext cx="137118" cy="140220"/>
            <a:chOff x="7909625" y="886625"/>
            <a:chExt cx="94525" cy="96650"/>
          </a:xfrm>
        </p:grpSpPr>
        <p:sp>
          <p:nvSpPr>
            <p:cNvPr id="264" name="Google Shape;264;p15"/>
            <p:cNvSpPr/>
            <p:nvPr/>
          </p:nvSpPr>
          <p:spPr>
            <a:xfrm>
              <a:off x="7909625" y="886625"/>
              <a:ext cx="94525" cy="96650"/>
            </a:xfrm>
            <a:custGeom>
              <a:avLst/>
              <a:gdLst/>
              <a:ahLst/>
              <a:cxnLst/>
              <a:rect l="l" t="t" r="r" b="b"/>
              <a:pathLst>
                <a:path w="3781" h="3866" extrusionOk="0">
                  <a:moveTo>
                    <a:pt x="0" y="0"/>
                  </a:moveTo>
                  <a:lnTo>
                    <a:pt x="807" y="0"/>
                  </a:lnTo>
                  <a:lnTo>
                    <a:pt x="3781" y="3866"/>
                  </a:lnTo>
                  <a:lnTo>
                    <a:pt x="2889" y="3866"/>
                  </a:lnTo>
                  <a:close/>
                </a:path>
              </a:pathLst>
            </a:custGeom>
            <a:solidFill>
              <a:schemeClr val="accent5"/>
            </a:solidFill>
            <a:ln>
              <a:noFill/>
            </a:ln>
          </p:spPr>
        </p:sp>
        <p:sp>
          <p:nvSpPr>
            <p:cNvPr id="265" name="Google Shape;265;p15"/>
            <p:cNvSpPr/>
            <p:nvPr/>
          </p:nvSpPr>
          <p:spPr>
            <a:xfrm flipH="1">
              <a:off x="7909625" y="886625"/>
              <a:ext cx="94525" cy="96650"/>
            </a:xfrm>
            <a:custGeom>
              <a:avLst/>
              <a:gdLst/>
              <a:ahLst/>
              <a:cxnLst/>
              <a:rect l="l" t="t" r="r" b="b"/>
              <a:pathLst>
                <a:path w="3781" h="3866" extrusionOk="0">
                  <a:moveTo>
                    <a:pt x="0" y="0"/>
                  </a:moveTo>
                  <a:lnTo>
                    <a:pt x="807" y="0"/>
                  </a:lnTo>
                  <a:lnTo>
                    <a:pt x="3781" y="3866"/>
                  </a:lnTo>
                  <a:lnTo>
                    <a:pt x="2889" y="3866"/>
                  </a:lnTo>
                  <a:close/>
                </a:path>
              </a:pathLst>
            </a:custGeom>
            <a:solidFill>
              <a:schemeClr val="accent5"/>
            </a:solidFill>
            <a:ln>
              <a:noFill/>
            </a:ln>
          </p:spPr>
        </p:sp>
      </p:grpSp>
      <p:sp>
        <p:nvSpPr>
          <p:cNvPr id="266" name="Google Shape;266;p15"/>
          <p:cNvSpPr/>
          <p:nvPr/>
        </p:nvSpPr>
        <p:spPr>
          <a:xfrm flipH="1">
            <a:off x="541650" y="1908413"/>
            <a:ext cx="10956300" cy="4410900"/>
          </a:xfrm>
          <a:prstGeom prst="rect">
            <a:avLst/>
          </a:prstGeom>
          <a:solidFill>
            <a:schemeClr val="accent6"/>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7" name="Google Shape;267;p15"/>
          <p:cNvGrpSpPr/>
          <p:nvPr/>
        </p:nvGrpSpPr>
        <p:grpSpPr>
          <a:xfrm flipH="1">
            <a:off x="667813" y="2084513"/>
            <a:ext cx="822000" cy="212400"/>
            <a:chOff x="1367875" y="1812100"/>
            <a:chExt cx="822000" cy="212400"/>
          </a:xfrm>
        </p:grpSpPr>
        <p:sp>
          <p:nvSpPr>
            <p:cNvPr id="268" name="Google Shape;268;p15"/>
            <p:cNvSpPr/>
            <p:nvPr/>
          </p:nvSpPr>
          <p:spPr>
            <a:xfrm>
              <a:off x="1367875" y="1812100"/>
              <a:ext cx="212400" cy="212400"/>
            </a:xfrm>
            <a:prstGeom prst="ellipse">
              <a:avLst/>
            </a:prstGeom>
            <a:solidFill>
              <a:schemeClr val="accent2"/>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15"/>
            <p:cNvSpPr/>
            <p:nvPr/>
          </p:nvSpPr>
          <p:spPr>
            <a:xfrm>
              <a:off x="1672675" y="1812100"/>
              <a:ext cx="212400" cy="212400"/>
            </a:xfrm>
            <a:prstGeom prst="ellipse">
              <a:avLst/>
            </a:prstGeom>
            <a:solidFill>
              <a:schemeClr val="accent3"/>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15"/>
            <p:cNvSpPr/>
            <p:nvPr/>
          </p:nvSpPr>
          <p:spPr>
            <a:xfrm>
              <a:off x="1977475" y="1812100"/>
              <a:ext cx="212400" cy="212400"/>
            </a:xfrm>
            <a:prstGeom prst="ellipse">
              <a:avLst/>
            </a:prstGeom>
            <a:solidFill>
              <a:schemeClr val="accent1"/>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1" name="Google Shape;271;p15"/>
          <p:cNvSpPr txBox="1">
            <a:spLocks noGrp="1"/>
          </p:cNvSpPr>
          <p:nvPr>
            <p:ph type="title"/>
          </p:nvPr>
        </p:nvSpPr>
        <p:spPr>
          <a:xfrm>
            <a:off x="677675" y="396013"/>
            <a:ext cx="10635300" cy="1030200"/>
          </a:xfrm>
          <a:prstGeom prst="rect">
            <a:avLst/>
          </a:prstGeom>
        </p:spPr>
        <p:txBody>
          <a:bodyPr spcFirstLastPara="1" wrap="square" lIns="121900" tIns="121900" rIns="121900" bIns="121900" anchor="ctr" anchorCtr="0">
            <a:noAutofit/>
          </a:bodyPr>
          <a:lstStyle>
            <a:lvl1pPr lvl="0" algn="ctr" rtl="0">
              <a:spcBef>
                <a:spcPts val="0"/>
              </a:spcBef>
              <a:spcAft>
                <a:spcPts val="0"/>
              </a:spcAft>
              <a:buSzPts val="8000"/>
              <a:buNone/>
              <a:defRPr sz="6000" b="1"/>
            </a:lvl1pPr>
            <a:lvl2pPr lvl="1" algn="ctr" rtl="0">
              <a:spcBef>
                <a:spcPts val="0"/>
              </a:spcBef>
              <a:spcAft>
                <a:spcPts val="0"/>
              </a:spcAft>
              <a:buSzPts val="8000"/>
              <a:buNone/>
              <a:defRPr sz="8000"/>
            </a:lvl2pPr>
            <a:lvl3pPr lvl="2" algn="ctr" rtl="0">
              <a:spcBef>
                <a:spcPts val="0"/>
              </a:spcBef>
              <a:spcAft>
                <a:spcPts val="0"/>
              </a:spcAft>
              <a:buSzPts val="8000"/>
              <a:buNone/>
              <a:defRPr sz="8000"/>
            </a:lvl3pPr>
            <a:lvl4pPr lvl="3" algn="ctr" rtl="0">
              <a:spcBef>
                <a:spcPts val="0"/>
              </a:spcBef>
              <a:spcAft>
                <a:spcPts val="0"/>
              </a:spcAft>
              <a:buSzPts val="8000"/>
              <a:buNone/>
              <a:defRPr sz="8000"/>
            </a:lvl4pPr>
            <a:lvl5pPr lvl="4" algn="ctr" rtl="0">
              <a:spcBef>
                <a:spcPts val="0"/>
              </a:spcBef>
              <a:spcAft>
                <a:spcPts val="0"/>
              </a:spcAft>
              <a:buSzPts val="8000"/>
              <a:buNone/>
              <a:defRPr sz="8000"/>
            </a:lvl5pPr>
            <a:lvl6pPr lvl="5" algn="ctr" rtl="0">
              <a:spcBef>
                <a:spcPts val="0"/>
              </a:spcBef>
              <a:spcAft>
                <a:spcPts val="0"/>
              </a:spcAft>
              <a:buSzPts val="8000"/>
              <a:buNone/>
              <a:defRPr sz="8000"/>
            </a:lvl6pPr>
            <a:lvl7pPr lvl="6" algn="ctr" rtl="0">
              <a:spcBef>
                <a:spcPts val="0"/>
              </a:spcBef>
              <a:spcAft>
                <a:spcPts val="0"/>
              </a:spcAft>
              <a:buSzPts val="8000"/>
              <a:buNone/>
              <a:defRPr sz="8000"/>
            </a:lvl7pPr>
            <a:lvl8pPr lvl="7" algn="ctr" rtl="0">
              <a:spcBef>
                <a:spcPts val="0"/>
              </a:spcBef>
              <a:spcAft>
                <a:spcPts val="0"/>
              </a:spcAft>
              <a:buSzPts val="8000"/>
              <a:buNone/>
              <a:defRPr sz="8000"/>
            </a:lvl8pPr>
            <a:lvl9pPr lvl="8" algn="ctr" rtl="0">
              <a:spcBef>
                <a:spcPts val="0"/>
              </a:spcBef>
              <a:spcAft>
                <a:spcPts val="0"/>
              </a:spcAft>
              <a:buSzPts val="8000"/>
              <a:buNone/>
              <a:defRPr sz="8000"/>
            </a:lvl9pPr>
          </a:lstStyle>
          <a:p>
            <a:endParaRPr/>
          </a:p>
        </p:txBody>
      </p:sp>
      <p:sp>
        <p:nvSpPr>
          <p:cNvPr id="272" name="Google Shape;272;p15"/>
          <p:cNvSpPr txBox="1">
            <a:spLocks noGrp="1"/>
          </p:cNvSpPr>
          <p:nvPr>
            <p:ph type="subTitle" idx="1"/>
          </p:nvPr>
        </p:nvSpPr>
        <p:spPr>
          <a:xfrm>
            <a:off x="2133925" y="2594750"/>
            <a:ext cx="7818000" cy="945300"/>
          </a:xfrm>
          <a:prstGeom prst="rect">
            <a:avLst/>
          </a:prstGeom>
        </p:spPr>
        <p:txBody>
          <a:bodyPr spcFirstLastPara="1" wrap="square" lIns="121900" tIns="121900" rIns="121900" bIns="121900" anchor="b" anchorCtr="0">
            <a:noAutofit/>
          </a:bodyPr>
          <a:lstStyle>
            <a:lvl1pPr lvl="0" algn="ctr">
              <a:spcBef>
                <a:spcPts val="0"/>
              </a:spcBef>
              <a:spcAft>
                <a:spcPts val="0"/>
              </a:spcAft>
              <a:buSzPts val="6000"/>
              <a:buNone/>
              <a:defRPr sz="6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a:endParaRPr/>
          </a:p>
        </p:txBody>
      </p:sp>
      <p:cxnSp>
        <p:nvCxnSpPr>
          <p:cNvPr id="273" name="Google Shape;273;p15"/>
          <p:cNvCxnSpPr/>
          <p:nvPr/>
        </p:nvCxnSpPr>
        <p:spPr>
          <a:xfrm>
            <a:off x="1730725" y="3174000"/>
            <a:ext cx="8624400" cy="0"/>
          </a:xfrm>
          <a:prstGeom prst="straightConnector1">
            <a:avLst/>
          </a:prstGeom>
          <a:noFill/>
          <a:ln w="9525" cap="flat" cmpd="sng">
            <a:solidFill>
              <a:schemeClr val="dk2"/>
            </a:solidFill>
            <a:prstDash val="solid"/>
            <a:round/>
            <a:headEnd type="none" w="med" len="med"/>
            <a:tailEnd type="none" w="med" len="med"/>
          </a:ln>
        </p:spPr>
      </p:cxnSp>
      <p:sp>
        <p:nvSpPr>
          <p:cNvPr id="274" name="Google Shape;274;p15"/>
          <p:cNvSpPr txBox="1">
            <a:spLocks noGrp="1"/>
          </p:cNvSpPr>
          <p:nvPr>
            <p:ph type="subTitle" idx="2"/>
          </p:nvPr>
        </p:nvSpPr>
        <p:spPr>
          <a:xfrm>
            <a:off x="3861175" y="3497850"/>
            <a:ext cx="4363500" cy="298200"/>
          </a:xfrm>
          <a:prstGeom prst="rect">
            <a:avLst/>
          </a:prstGeom>
        </p:spPr>
        <p:txBody>
          <a:bodyPr spcFirstLastPara="1" wrap="square" lIns="121900" tIns="121900" rIns="121900" bIns="121900" anchor="ctr" anchorCtr="0">
            <a:noAutofit/>
          </a:bodyPr>
          <a:lstStyle>
            <a:lvl1pPr lvl="0" algn="ctr">
              <a:spcBef>
                <a:spcPts val="0"/>
              </a:spcBef>
              <a:spcAft>
                <a:spcPts val="0"/>
              </a:spcAft>
              <a:buSzPts val="1900"/>
              <a:buNone/>
              <a:defRPr/>
            </a:lvl1pPr>
            <a:lvl2pPr lvl="1">
              <a:spcBef>
                <a:spcPts val="0"/>
              </a:spcBef>
              <a:spcAft>
                <a:spcPts val="0"/>
              </a:spcAft>
              <a:buSzPts val="1900"/>
              <a:buNone/>
              <a:defRPr/>
            </a:lvl2pPr>
            <a:lvl3pPr lvl="2">
              <a:spcBef>
                <a:spcPts val="2100"/>
              </a:spcBef>
              <a:spcAft>
                <a:spcPts val="0"/>
              </a:spcAft>
              <a:buSzPts val="1900"/>
              <a:buNone/>
              <a:defRPr/>
            </a:lvl3pPr>
            <a:lvl4pPr lvl="3">
              <a:spcBef>
                <a:spcPts val="2100"/>
              </a:spcBef>
              <a:spcAft>
                <a:spcPts val="0"/>
              </a:spcAft>
              <a:buSzPts val="1900"/>
              <a:buNone/>
              <a:defRPr/>
            </a:lvl4pPr>
            <a:lvl5pPr lvl="4">
              <a:spcBef>
                <a:spcPts val="2100"/>
              </a:spcBef>
              <a:spcAft>
                <a:spcPts val="0"/>
              </a:spcAft>
              <a:buSzPts val="1900"/>
              <a:buNone/>
              <a:defRPr/>
            </a:lvl5pPr>
            <a:lvl6pPr lvl="5">
              <a:spcBef>
                <a:spcPts val="2100"/>
              </a:spcBef>
              <a:spcAft>
                <a:spcPts val="0"/>
              </a:spcAft>
              <a:buSzPts val="1900"/>
              <a:buNone/>
              <a:defRPr/>
            </a:lvl6pPr>
            <a:lvl7pPr lvl="6">
              <a:spcBef>
                <a:spcPts val="2100"/>
              </a:spcBef>
              <a:spcAft>
                <a:spcPts val="0"/>
              </a:spcAft>
              <a:buSzPts val="1900"/>
              <a:buNone/>
              <a:defRPr/>
            </a:lvl7pPr>
            <a:lvl8pPr lvl="7">
              <a:spcBef>
                <a:spcPts val="2100"/>
              </a:spcBef>
              <a:spcAft>
                <a:spcPts val="0"/>
              </a:spcAft>
              <a:buSzPts val="1900"/>
              <a:buNone/>
              <a:defRPr/>
            </a:lvl8pPr>
            <a:lvl9pPr lvl="8">
              <a:spcBef>
                <a:spcPts val="2100"/>
              </a:spcBef>
              <a:spcAft>
                <a:spcPts val="2100"/>
              </a:spcAft>
              <a:buSzPts val="1900"/>
              <a:buNone/>
              <a:defRPr/>
            </a:lvl9pPr>
          </a:lstStyle>
          <a:p>
            <a:endParaRPr/>
          </a:p>
        </p:txBody>
      </p:sp>
      <p:sp>
        <p:nvSpPr>
          <p:cNvPr id="275" name="Google Shape;275;p15"/>
          <p:cNvSpPr txBox="1">
            <a:spLocks noGrp="1"/>
          </p:cNvSpPr>
          <p:nvPr>
            <p:ph type="title" idx="3"/>
          </p:nvPr>
        </p:nvSpPr>
        <p:spPr>
          <a:xfrm>
            <a:off x="887125" y="3844163"/>
            <a:ext cx="10198200" cy="977400"/>
          </a:xfrm>
          <a:prstGeom prst="rect">
            <a:avLst/>
          </a:prstGeom>
        </p:spPr>
        <p:txBody>
          <a:bodyPr spcFirstLastPara="1" wrap="square" lIns="121900" tIns="121900" rIns="121900" bIns="121900" anchor="ctr" anchorCtr="0">
            <a:noAutofit/>
          </a:bodyPr>
          <a:lstStyle>
            <a:lvl1pPr lvl="0" algn="ctr" rtl="0">
              <a:spcBef>
                <a:spcPts val="0"/>
              </a:spcBef>
              <a:spcAft>
                <a:spcPts val="0"/>
              </a:spcAft>
              <a:buSzPts val="4000"/>
              <a:buNone/>
              <a:defRPr/>
            </a:lvl1pPr>
            <a:lvl2pPr lvl="1" algn="ctr" rtl="0">
              <a:spcBef>
                <a:spcPts val="0"/>
              </a:spcBef>
              <a:spcAft>
                <a:spcPts val="0"/>
              </a:spcAft>
              <a:buSzPts val="7000"/>
              <a:buNone/>
              <a:defRPr sz="7000"/>
            </a:lvl2pPr>
            <a:lvl3pPr lvl="2" algn="ctr" rtl="0">
              <a:spcBef>
                <a:spcPts val="0"/>
              </a:spcBef>
              <a:spcAft>
                <a:spcPts val="0"/>
              </a:spcAft>
              <a:buSzPts val="7000"/>
              <a:buNone/>
              <a:defRPr sz="7000"/>
            </a:lvl3pPr>
            <a:lvl4pPr lvl="3" algn="ctr" rtl="0">
              <a:spcBef>
                <a:spcPts val="0"/>
              </a:spcBef>
              <a:spcAft>
                <a:spcPts val="0"/>
              </a:spcAft>
              <a:buSzPts val="7000"/>
              <a:buNone/>
              <a:defRPr sz="7000"/>
            </a:lvl4pPr>
            <a:lvl5pPr lvl="4" algn="ctr" rtl="0">
              <a:spcBef>
                <a:spcPts val="0"/>
              </a:spcBef>
              <a:spcAft>
                <a:spcPts val="0"/>
              </a:spcAft>
              <a:buSzPts val="7000"/>
              <a:buNone/>
              <a:defRPr sz="7000"/>
            </a:lvl5pPr>
            <a:lvl6pPr lvl="5" algn="ctr" rtl="0">
              <a:spcBef>
                <a:spcPts val="0"/>
              </a:spcBef>
              <a:spcAft>
                <a:spcPts val="0"/>
              </a:spcAft>
              <a:buSzPts val="7000"/>
              <a:buNone/>
              <a:defRPr sz="7000"/>
            </a:lvl6pPr>
            <a:lvl7pPr lvl="6" algn="ctr" rtl="0">
              <a:spcBef>
                <a:spcPts val="0"/>
              </a:spcBef>
              <a:spcAft>
                <a:spcPts val="0"/>
              </a:spcAft>
              <a:buSzPts val="7000"/>
              <a:buNone/>
              <a:defRPr sz="7000"/>
            </a:lvl7pPr>
            <a:lvl8pPr lvl="7" algn="ctr" rtl="0">
              <a:spcBef>
                <a:spcPts val="0"/>
              </a:spcBef>
              <a:spcAft>
                <a:spcPts val="0"/>
              </a:spcAft>
              <a:buSzPts val="7000"/>
              <a:buNone/>
              <a:defRPr sz="7000"/>
            </a:lvl8pPr>
            <a:lvl9pPr lvl="8" algn="ctr" rtl="0">
              <a:spcBef>
                <a:spcPts val="0"/>
              </a:spcBef>
              <a:spcAft>
                <a:spcPts val="0"/>
              </a:spcAft>
              <a:buSzPts val="7000"/>
              <a:buNone/>
              <a:defRPr sz="7000"/>
            </a:lvl9pPr>
          </a:lstStyle>
          <a:p>
            <a:endParaRPr/>
          </a:p>
        </p:txBody>
      </p:sp>
      <p:sp>
        <p:nvSpPr>
          <p:cNvPr id="276" name="Google Shape;276;p15"/>
          <p:cNvSpPr txBox="1">
            <a:spLocks noGrp="1"/>
          </p:cNvSpPr>
          <p:nvPr>
            <p:ph type="subTitle" idx="4"/>
          </p:nvPr>
        </p:nvSpPr>
        <p:spPr>
          <a:xfrm>
            <a:off x="3861175" y="4869450"/>
            <a:ext cx="4363500" cy="298200"/>
          </a:xfrm>
          <a:prstGeom prst="rect">
            <a:avLst/>
          </a:prstGeom>
        </p:spPr>
        <p:txBody>
          <a:bodyPr spcFirstLastPara="1" wrap="square" lIns="121900" tIns="121900" rIns="121900" bIns="121900" anchor="ctr" anchorCtr="0">
            <a:noAutofit/>
          </a:bodyPr>
          <a:lstStyle>
            <a:lvl1pPr lvl="0" algn="ctr" rtl="0">
              <a:spcBef>
                <a:spcPts val="0"/>
              </a:spcBef>
              <a:spcAft>
                <a:spcPts val="0"/>
              </a:spcAft>
              <a:buSzPts val="1900"/>
              <a:buNone/>
              <a:defRPr i="1"/>
            </a:lvl1pPr>
            <a:lvl2pPr lvl="1" rtl="0">
              <a:spcBef>
                <a:spcPts val="0"/>
              </a:spcBef>
              <a:spcAft>
                <a:spcPts val="0"/>
              </a:spcAft>
              <a:buSzPts val="1900"/>
              <a:buNone/>
              <a:defRPr/>
            </a:lvl2pPr>
            <a:lvl3pPr lvl="2" rtl="0">
              <a:spcBef>
                <a:spcPts val="2100"/>
              </a:spcBef>
              <a:spcAft>
                <a:spcPts val="0"/>
              </a:spcAft>
              <a:buSzPts val="1900"/>
              <a:buNone/>
              <a:defRPr/>
            </a:lvl3pPr>
            <a:lvl4pPr lvl="3" rtl="0">
              <a:spcBef>
                <a:spcPts val="2100"/>
              </a:spcBef>
              <a:spcAft>
                <a:spcPts val="0"/>
              </a:spcAft>
              <a:buSzPts val="1900"/>
              <a:buNone/>
              <a:defRPr/>
            </a:lvl4pPr>
            <a:lvl5pPr lvl="4" rtl="0">
              <a:spcBef>
                <a:spcPts val="2100"/>
              </a:spcBef>
              <a:spcAft>
                <a:spcPts val="0"/>
              </a:spcAft>
              <a:buSzPts val="1900"/>
              <a:buNone/>
              <a:defRPr/>
            </a:lvl5pPr>
            <a:lvl6pPr lvl="5" rtl="0">
              <a:spcBef>
                <a:spcPts val="2100"/>
              </a:spcBef>
              <a:spcAft>
                <a:spcPts val="0"/>
              </a:spcAft>
              <a:buSzPts val="1900"/>
              <a:buNone/>
              <a:defRPr/>
            </a:lvl6pPr>
            <a:lvl7pPr lvl="6" rtl="0">
              <a:spcBef>
                <a:spcPts val="2100"/>
              </a:spcBef>
              <a:spcAft>
                <a:spcPts val="0"/>
              </a:spcAft>
              <a:buSzPts val="1900"/>
              <a:buNone/>
              <a:defRPr/>
            </a:lvl7pPr>
            <a:lvl8pPr lvl="7" rtl="0">
              <a:spcBef>
                <a:spcPts val="2100"/>
              </a:spcBef>
              <a:spcAft>
                <a:spcPts val="0"/>
              </a:spcAft>
              <a:buSzPts val="1900"/>
              <a:buNone/>
              <a:defRPr/>
            </a:lvl8pPr>
            <a:lvl9pPr lvl="8" rtl="0">
              <a:spcBef>
                <a:spcPts val="2100"/>
              </a:spcBef>
              <a:spcAft>
                <a:spcPts val="2100"/>
              </a:spcAft>
              <a:buSzPts val="1900"/>
              <a:buNone/>
              <a:defRPr/>
            </a:lvl9pPr>
          </a:lstStyle>
          <a:p>
            <a:endParaRPr/>
          </a:p>
        </p:txBody>
      </p:sp>
      <p:grpSp>
        <p:nvGrpSpPr>
          <p:cNvPr id="277" name="Google Shape;277;p15"/>
          <p:cNvGrpSpPr/>
          <p:nvPr/>
        </p:nvGrpSpPr>
        <p:grpSpPr>
          <a:xfrm>
            <a:off x="943788" y="5758975"/>
            <a:ext cx="10198275" cy="0"/>
            <a:chOff x="1007625" y="5986750"/>
            <a:chExt cx="10198275" cy="0"/>
          </a:xfrm>
        </p:grpSpPr>
        <p:cxnSp>
          <p:nvCxnSpPr>
            <p:cNvPr id="278" name="Google Shape;278;p15"/>
            <p:cNvCxnSpPr/>
            <p:nvPr/>
          </p:nvCxnSpPr>
          <p:spPr>
            <a:xfrm>
              <a:off x="1007625" y="5986750"/>
              <a:ext cx="2986500" cy="0"/>
            </a:xfrm>
            <a:prstGeom prst="straightConnector1">
              <a:avLst/>
            </a:prstGeom>
            <a:noFill/>
            <a:ln w="9525" cap="flat" cmpd="sng">
              <a:solidFill>
                <a:srgbClr val="434343"/>
              </a:solidFill>
              <a:prstDash val="solid"/>
              <a:round/>
              <a:headEnd type="none" w="med" len="med"/>
              <a:tailEnd type="none" w="med" len="med"/>
            </a:ln>
          </p:spPr>
        </p:cxnSp>
        <p:cxnSp>
          <p:nvCxnSpPr>
            <p:cNvPr id="279" name="Google Shape;279;p15"/>
            <p:cNvCxnSpPr/>
            <p:nvPr/>
          </p:nvCxnSpPr>
          <p:spPr>
            <a:xfrm>
              <a:off x="8219400" y="5986750"/>
              <a:ext cx="2986500" cy="0"/>
            </a:xfrm>
            <a:prstGeom prst="straightConnector1">
              <a:avLst/>
            </a:prstGeom>
            <a:noFill/>
            <a:ln w="9525" cap="flat" cmpd="sng">
              <a:solidFill>
                <a:srgbClr val="434343"/>
              </a:solidFill>
              <a:prstDash val="solid"/>
              <a:round/>
              <a:headEnd type="none" w="med" len="med"/>
              <a:tailEnd type="none" w="med" len="med"/>
            </a:ln>
          </p:spPr>
        </p:cxnSp>
      </p:grpSp>
      <p:sp>
        <p:nvSpPr>
          <p:cNvPr id="280" name="Google Shape;280;p15"/>
          <p:cNvSpPr txBox="1">
            <a:spLocks noGrp="1"/>
          </p:cNvSpPr>
          <p:nvPr>
            <p:ph type="subTitle" idx="5"/>
          </p:nvPr>
        </p:nvSpPr>
        <p:spPr>
          <a:xfrm>
            <a:off x="943800" y="5758975"/>
            <a:ext cx="2981100" cy="298200"/>
          </a:xfrm>
          <a:prstGeom prst="rect">
            <a:avLst/>
          </a:prstGeom>
        </p:spPr>
        <p:txBody>
          <a:bodyPr spcFirstLastPara="1" wrap="square" lIns="121900" tIns="121900" rIns="121900" bIns="121900" anchor="ctr" anchorCtr="0">
            <a:noAutofit/>
          </a:bodyPr>
          <a:lstStyle>
            <a:lvl1pPr lvl="0" algn="ctr" rtl="0">
              <a:spcBef>
                <a:spcPts val="0"/>
              </a:spcBef>
              <a:spcAft>
                <a:spcPts val="0"/>
              </a:spcAft>
              <a:buSzPts val="1900"/>
              <a:buNone/>
              <a:defRPr sz="1600" i="1"/>
            </a:lvl1pPr>
            <a:lvl2pPr lvl="1" rtl="0">
              <a:spcBef>
                <a:spcPts val="0"/>
              </a:spcBef>
              <a:spcAft>
                <a:spcPts val="0"/>
              </a:spcAft>
              <a:buSzPts val="1900"/>
              <a:buNone/>
              <a:defRPr i="1"/>
            </a:lvl2pPr>
            <a:lvl3pPr lvl="2" rtl="0">
              <a:spcBef>
                <a:spcPts val="2100"/>
              </a:spcBef>
              <a:spcAft>
                <a:spcPts val="0"/>
              </a:spcAft>
              <a:buSzPts val="1900"/>
              <a:buNone/>
              <a:defRPr i="1"/>
            </a:lvl3pPr>
            <a:lvl4pPr lvl="3" rtl="0">
              <a:spcBef>
                <a:spcPts val="2100"/>
              </a:spcBef>
              <a:spcAft>
                <a:spcPts val="0"/>
              </a:spcAft>
              <a:buSzPts val="1900"/>
              <a:buNone/>
              <a:defRPr i="1"/>
            </a:lvl4pPr>
            <a:lvl5pPr lvl="4" rtl="0">
              <a:spcBef>
                <a:spcPts val="2100"/>
              </a:spcBef>
              <a:spcAft>
                <a:spcPts val="0"/>
              </a:spcAft>
              <a:buSzPts val="1900"/>
              <a:buNone/>
              <a:defRPr i="1"/>
            </a:lvl5pPr>
            <a:lvl6pPr lvl="5" rtl="0">
              <a:spcBef>
                <a:spcPts val="2100"/>
              </a:spcBef>
              <a:spcAft>
                <a:spcPts val="0"/>
              </a:spcAft>
              <a:buSzPts val="1900"/>
              <a:buNone/>
              <a:defRPr i="1"/>
            </a:lvl6pPr>
            <a:lvl7pPr lvl="6" rtl="0">
              <a:spcBef>
                <a:spcPts val="2100"/>
              </a:spcBef>
              <a:spcAft>
                <a:spcPts val="0"/>
              </a:spcAft>
              <a:buSzPts val="1900"/>
              <a:buNone/>
              <a:defRPr i="1"/>
            </a:lvl7pPr>
            <a:lvl8pPr lvl="7" rtl="0">
              <a:spcBef>
                <a:spcPts val="2100"/>
              </a:spcBef>
              <a:spcAft>
                <a:spcPts val="0"/>
              </a:spcAft>
              <a:buSzPts val="1900"/>
              <a:buNone/>
              <a:defRPr i="1"/>
            </a:lvl8pPr>
            <a:lvl9pPr lvl="8" rtl="0">
              <a:spcBef>
                <a:spcPts val="2100"/>
              </a:spcBef>
              <a:spcAft>
                <a:spcPts val="2100"/>
              </a:spcAft>
              <a:buSzPts val="1900"/>
              <a:buNone/>
              <a:defRPr i="1"/>
            </a:lvl9pPr>
          </a:lstStyle>
          <a:p>
            <a:endParaRPr/>
          </a:p>
        </p:txBody>
      </p:sp>
      <p:sp>
        <p:nvSpPr>
          <p:cNvPr id="281" name="Google Shape;281;p15"/>
          <p:cNvSpPr txBox="1">
            <a:spLocks noGrp="1"/>
          </p:cNvSpPr>
          <p:nvPr>
            <p:ph type="subTitle" idx="6"/>
          </p:nvPr>
        </p:nvSpPr>
        <p:spPr>
          <a:xfrm>
            <a:off x="8160975" y="5758975"/>
            <a:ext cx="2981100" cy="298200"/>
          </a:xfrm>
          <a:prstGeom prst="rect">
            <a:avLst/>
          </a:prstGeom>
        </p:spPr>
        <p:txBody>
          <a:bodyPr spcFirstLastPara="1" wrap="square" lIns="121900" tIns="121900" rIns="121900" bIns="121900" anchor="ctr" anchorCtr="0">
            <a:noAutofit/>
          </a:bodyPr>
          <a:lstStyle>
            <a:lvl1pPr lvl="0" algn="ctr" rtl="0">
              <a:spcBef>
                <a:spcPts val="0"/>
              </a:spcBef>
              <a:spcAft>
                <a:spcPts val="0"/>
              </a:spcAft>
              <a:buSzPts val="1900"/>
              <a:buNone/>
              <a:defRPr sz="1600" i="1"/>
            </a:lvl1pPr>
            <a:lvl2pPr lvl="1" rtl="0">
              <a:spcBef>
                <a:spcPts val="0"/>
              </a:spcBef>
              <a:spcAft>
                <a:spcPts val="0"/>
              </a:spcAft>
              <a:buSzPts val="1900"/>
              <a:buNone/>
              <a:defRPr i="1"/>
            </a:lvl2pPr>
            <a:lvl3pPr lvl="2" rtl="0">
              <a:spcBef>
                <a:spcPts val="2100"/>
              </a:spcBef>
              <a:spcAft>
                <a:spcPts val="0"/>
              </a:spcAft>
              <a:buSzPts val="1900"/>
              <a:buNone/>
              <a:defRPr i="1"/>
            </a:lvl3pPr>
            <a:lvl4pPr lvl="3" rtl="0">
              <a:spcBef>
                <a:spcPts val="2100"/>
              </a:spcBef>
              <a:spcAft>
                <a:spcPts val="0"/>
              </a:spcAft>
              <a:buSzPts val="1900"/>
              <a:buNone/>
              <a:defRPr i="1"/>
            </a:lvl4pPr>
            <a:lvl5pPr lvl="4" rtl="0">
              <a:spcBef>
                <a:spcPts val="2100"/>
              </a:spcBef>
              <a:spcAft>
                <a:spcPts val="0"/>
              </a:spcAft>
              <a:buSzPts val="1900"/>
              <a:buNone/>
              <a:defRPr i="1"/>
            </a:lvl5pPr>
            <a:lvl6pPr lvl="5" rtl="0">
              <a:spcBef>
                <a:spcPts val="2100"/>
              </a:spcBef>
              <a:spcAft>
                <a:spcPts val="0"/>
              </a:spcAft>
              <a:buSzPts val="1900"/>
              <a:buNone/>
              <a:defRPr i="1"/>
            </a:lvl6pPr>
            <a:lvl7pPr lvl="6" rtl="0">
              <a:spcBef>
                <a:spcPts val="2100"/>
              </a:spcBef>
              <a:spcAft>
                <a:spcPts val="0"/>
              </a:spcAft>
              <a:buSzPts val="1900"/>
              <a:buNone/>
              <a:defRPr i="1"/>
            </a:lvl7pPr>
            <a:lvl8pPr lvl="7" rtl="0">
              <a:spcBef>
                <a:spcPts val="2100"/>
              </a:spcBef>
              <a:spcAft>
                <a:spcPts val="0"/>
              </a:spcAft>
              <a:buSzPts val="1900"/>
              <a:buNone/>
              <a:defRPr i="1"/>
            </a:lvl8pPr>
            <a:lvl9pPr lvl="8" rtl="0">
              <a:spcBef>
                <a:spcPts val="2100"/>
              </a:spcBef>
              <a:spcAft>
                <a:spcPts val="2100"/>
              </a:spcAft>
              <a:buSzPts val="1900"/>
              <a:buNone/>
              <a:defRPr i="1"/>
            </a:lvl9pPr>
          </a:lstStyle>
          <a:p>
            <a:endParaRPr/>
          </a:p>
        </p:txBody>
      </p:sp>
      <p:sp>
        <p:nvSpPr>
          <p:cNvPr id="282" name="Google Shape;282;p15"/>
          <p:cNvSpPr txBox="1">
            <a:spLocks noGrp="1"/>
          </p:cNvSpPr>
          <p:nvPr>
            <p:ph type="subTitle" idx="7"/>
          </p:nvPr>
        </p:nvSpPr>
        <p:spPr>
          <a:xfrm>
            <a:off x="943800" y="5460775"/>
            <a:ext cx="2981100" cy="298200"/>
          </a:xfrm>
          <a:prstGeom prst="rect">
            <a:avLst/>
          </a:prstGeom>
        </p:spPr>
        <p:txBody>
          <a:bodyPr spcFirstLastPara="1" wrap="square" lIns="121900" tIns="121900" rIns="121900" bIns="121900" anchor="ctr" anchorCtr="0">
            <a:noAutofit/>
          </a:bodyPr>
          <a:lstStyle>
            <a:lvl1pPr lvl="0" algn="ctr" rtl="0">
              <a:spcBef>
                <a:spcPts val="0"/>
              </a:spcBef>
              <a:spcAft>
                <a:spcPts val="0"/>
              </a:spcAft>
              <a:buSzPts val="1900"/>
              <a:buNone/>
              <a:defRPr i="1"/>
            </a:lvl1pPr>
            <a:lvl2pPr lvl="1" rtl="0">
              <a:spcBef>
                <a:spcPts val="0"/>
              </a:spcBef>
              <a:spcAft>
                <a:spcPts val="0"/>
              </a:spcAft>
              <a:buSzPts val="1900"/>
              <a:buNone/>
              <a:defRPr i="1"/>
            </a:lvl2pPr>
            <a:lvl3pPr lvl="2" rtl="0">
              <a:spcBef>
                <a:spcPts val="2100"/>
              </a:spcBef>
              <a:spcAft>
                <a:spcPts val="0"/>
              </a:spcAft>
              <a:buSzPts val="1900"/>
              <a:buNone/>
              <a:defRPr i="1"/>
            </a:lvl3pPr>
            <a:lvl4pPr lvl="3" rtl="0">
              <a:spcBef>
                <a:spcPts val="2100"/>
              </a:spcBef>
              <a:spcAft>
                <a:spcPts val="0"/>
              </a:spcAft>
              <a:buSzPts val="1900"/>
              <a:buNone/>
              <a:defRPr i="1"/>
            </a:lvl4pPr>
            <a:lvl5pPr lvl="4" rtl="0">
              <a:spcBef>
                <a:spcPts val="2100"/>
              </a:spcBef>
              <a:spcAft>
                <a:spcPts val="0"/>
              </a:spcAft>
              <a:buSzPts val="1900"/>
              <a:buNone/>
              <a:defRPr i="1"/>
            </a:lvl5pPr>
            <a:lvl6pPr lvl="5" rtl="0">
              <a:spcBef>
                <a:spcPts val="2100"/>
              </a:spcBef>
              <a:spcAft>
                <a:spcPts val="0"/>
              </a:spcAft>
              <a:buSzPts val="1900"/>
              <a:buNone/>
              <a:defRPr i="1"/>
            </a:lvl6pPr>
            <a:lvl7pPr lvl="6" rtl="0">
              <a:spcBef>
                <a:spcPts val="2100"/>
              </a:spcBef>
              <a:spcAft>
                <a:spcPts val="0"/>
              </a:spcAft>
              <a:buSzPts val="1900"/>
              <a:buNone/>
              <a:defRPr i="1"/>
            </a:lvl7pPr>
            <a:lvl8pPr lvl="7" rtl="0">
              <a:spcBef>
                <a:spcPts val="2100"/>
              </a:spcBef>
              <a:spcAft>
                <a:spcPts val="0"/>
              </a:spcAft>
              <a:buSzPts val="1900"/>
              <a:buNone/>
              <a:defRPr i="1"/>
            </a:lvl8pPr>
            <a:lvl9pPr lvl="8" rtl="0">
              <a:spcBef>
                <a:spcPts val="2100"/>
              </a:spcBef>
              <a:spcAft>
                <a:spcPts val="2100"/>
              </a:spcAft>
              <a:buSzPts val="1900"/>
              <a:buNone/>
              <a:defRPr i="1"/>
            </a:lvl9pPr>
          </a:lstStyle>
          <a:p>
            <a:endParaRPr/>
          </a:p>
        </p:txBody>
      </p:sp>
      <p:sp>
        <p:nvSpPr>
          <p:cNvPr id="283" name="Google Shape;283;p15"/>
          <p:cNvSpPr txBox="1">
            <a:spLocks noGrp="1"/>
          </p:cNvSpPr>
          <p:nvPr>
            <p:ph type="subTitle" idx="8"/>
          </p:nvPr>
        </p:nvSpPr>
        <p:spPr>
          <a:xfrm>
            <a:off x="8160975" y="5460775"/>
            <a:ext cx="2981100" cy="298200"/>
          </a:xfrm>
          <a:prstGeom prst="rect">
            <a:avLst/>
          </a:prstGeom>
        </p:spPr>
        <p:txBody>
          <a:bodyPr spcFirstLastPara="1" wrap="square" lIns="121900" tIns="121900" rIns="121900" bIns="121900" anchor="ctr" anchorCtr="0">
            <a:noAutofit/>
          </a:bodyPr>
          <a:lstStyle>
            <a:lvl1pPr lvl="0" algn="ctr" rtl="0">
              <a:spcBef>
                <a:spcPts val="0"/>
              </a:spcBef>
              <a:spcAft>
                <a:spcPts val="0"/>
              </a:spcAft>
              <a:buSzPts val="1900"/>
              <a:buNone/>
              <a:defRPr i="1"/>
            </a:lvl1pPr>
            <a:lvl2pPr lvl="1" rtl="0">
              <a:spcBef>
                <a:spcPts val="0"/>
              </a:spcBef>
              <a:spcAft>
                <a:spcPts val="0"/>
              </a:spcAft>
              <a:buSzPts val="1900"/>
              <a:buNone/>
              <a:defRPr i="1"/>
            </a:lvl2pPr>
            <a:lvl3pPr lvl="2" rtl="0">
              <a:spcBef>
                <a:spcPts val="2100"/>
              </a:spcBef>
              <a:spcAft>
                <a:spcPts val="0"/>
              </a:spcAft>
              <a:buSzPts val="1900"/>
              <a:buNone/>
              <a:defRPr i="1"/>
            </a:lvl3pPr>
            <a:lvl4pPr lvl="3" rtl="0">
              <a:spcBef>
                <a:spcPts val="2100"/>
              </a:spcBef>
              <a:spcAft>
                <a:spcPts val="0"/>
              </a:spcAft>
              <a:buSzPts val="1900"/>
              <a:buNone/>
              <a:defRPr i="1"/>
            </a:lvl4pPr>
            <a:lvl5pPr lvl="4" rtl="0">
              <a:spcBef>
                <a:spcPts val="2100"/>
              </a:spcBef>
              <a:spcAft>
                <a:spcPts val="0"/>
              </a:spcAft>
              <a:buSzPts val="1900"/>
              <a:buNone/>
              <a:defRPr i="1"/>
            </a:lvl5pPr>
            <a:lvl6pPr lvl="5" rtl="0">
              <a:spcBef>
                <a:spcPts val="2100"/>
              </a:spcBef>
              <a:spcAft>
                <a:spcPts val="0"/>
              </a:spcAft>
              <a:buSzPts val="1900"/>
              <a:buNone/>
              <a:defRPr i="1"/>
            </a:lvl6pPr>
            <a:lvl7pPr lvl="6" rtl="0">
              <a:spcBef>
                <a:spcPts val="2100"/>
              </a:spcBef>
              <a:spcAft>
                <a:spcPts val="0"/>
              </a:spcAft>
              <a:buSzPts val="1900"/>
              <a:buNone/>
              <a:defRPr i="1"/>
            </a:lvl7pPr>
            <a:lvl8pPr lvl="7" rtl="0">
              <a:spcBef>
                <a:spcPts val="2100"/>
              </a:spcBef>
              <a:spcAft>
                <a:spcPts val="0"/>
              </a:spcAft>
              <a:buSzPts val="1900"/>
              <a:buNone/>
              <a:defRPr i="1"/>
            </a:lvl8pPr>
            <a:lvl9pPr lvl="8" rtl="0">
              <a:spcBef>
                <a:spcPts val="2100"/>
              </a:spcBef>
              <a:spcAft>
                <a:spcPts val="2100"/>
              </a:spcAft>
              <a:buSzPts val="1900"/>
              <a:buNone/>
              <a:defRPr i="1"/>
            </a:lvl9pPr>
          </a:lstStyle>
          <a:p>
            <a:endParaRPr/>
          </a:p>
        </p:txBody>
      </p:sp>
      <p:sp>
        <p:nvSpPr>
          <p:cNvPr id="284" name="Google Shape;284;p15"/>
          <p:cNvSpPr/>
          <p:nvPr/>
        </p:nvSpPr>
        <p:spPr>
          <a:xfrm>
            <a:off x="17075" y="197600"/>
            <a:ext cx="751200" cy="751200"/>
          </a:xfrm>
          <a:prstGeom prst="star4">
            <a:avLst>
              <a:gd name="adj" fmla="val 12500"/>
            </a:avLst>
          </a:prstGeom>
          <a:solidFill>
            <a:schemeClr val="accent3"/>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5" name="Google Shape;285;p15"/>
          <p:cNvGrpSpPr/>
          <p:nvPr/>
        </p:nvGrpSpPr>
        <p:grpSpPr>
          <a:xfrm rot="2536583">
            <a:off x="11344456" y="3002218"/>
            <a:ext cx="577793" cy="1025388"/>
            <a:chOff x="441575" y="368400"/>
            <a:chExt cx="577800" cy="1025400"/>
          </a:xfrm>
        </p:grpSpPr>
        <p:sp>
          <p:nvSpPr>
            <p:cNvPr id="286" name="Google Shape;286;p15"/>
            <p:cNvSpPr/>
            <p:nvPr/>
          </p:nvSpPr>
          <p:spPr>
            <a:xfrm>
              <a:off x="441575" y="368400"/>
              <a:ext cx="577800" cy="909600"/>
            </a:xfrm>
            <a:prstGeom prst="triangle">
              <a:avLst>
                <a:gd name="adj" fmla="val 50000"/>
              </a:avLst>
            </a:prstGeom>
            <a:solidFill>
              <a:schemeClr val="accent3"/>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15"/>
            <p:cNvSpPr/>
            <p:nvPr/>
          </p:nvSpPr>
          <p:spPr>
            <a:xfrm>
              <a:off x="441575" y="1189800"/>
              <a:ext cx="577800" cy="204000"/>
            </a:xfrm>
            <a:prstGeom prst="ellipse">
              <a:avLst/>
            </a:prstGeom>
            <a:solidFill>
              <a:schemeClr val="accent2"/>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8" name="Google Shape;288;p15"/>
          <p:cNvGrpSpPr/>
          <p:nvPr/>
        </p:nvGrpSpPr>
        <p:grpSpPr>
          <a:xfrm>
            <a:off x="238788" y="6063688"/>
            <a:ext cx="701400" cy="586427"/>
            <a:chOff x="10601688" y="5193301"/>
            <a:chExt cx="701400" cy="586427"/>
          </a:xfrm>
        </p:grpSpPr>
        <p:sp>
          <p:nvSpPr>
            <p:cNvPr id="289" name="Google Shape;289;p15"/>
            <p:cNvSpPr/>
            <p:nvPr/>
          </p:nvSpPr>
          <p:spPr>
            <a:xfrm rot="5400000">
              <a:off x="10407392" y="5389351"/>
              <a:ext cx="585600" cy="193500"/>
            </a:xfrm>
            <a:prstGeom prst="parallelogram">
              <a:avLst>
                <a:gd name="adj" fmla="val 39866"/>
              </a:avLst>
            </a:prstGeom>
            <a:solidFill>
              <a:schemeClr val="accent1"/>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15"/>
            <p:cNvSpPr/>
            <p:nvPr/>
          </p:nvSpPr>
          <p:spPr>
            <a:xfrm flipH="1">
              <a:off x="10601688" y="5194688"/>
              <a:ext cx="701400" cy="78900"/>
            </a:xfrm>
            <a:prstGeom prst="parallelogram">
              <a:avLst>
                <a:gd name="adj" fmla="val 250065"/>
              </a:avLst>
            </a:prstGeom>
            <a:solidFill>
              <a:schemeClr val="accent2"/>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15"/>
            <p:cNvSpPr/>
            <p:nvPr/>
          </p:nvSpPr>
          <p:spPr>
            <a:xfrm>
              <a:off x="10796943" y="5273628"/>
              <a:ext cx="506100" cy="506100"/>
            </a:xfrm>
            <a:prstGeom prst="rect">
              <a:avLst/>
            </a:prstGeom>
            <a:solidFill>
              <a:schemeClr val="accent3"/>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015 Daily Agenda">
  <p:cSld name="CUSTOM_24">
    <p:spTree>
      <p:nvGrpSpPr>
        <p:cNvPr id="1" name="Shape 292"/>
        <p:cNvGrpSpPr/>
        <p:nvPr/>
      </p:nvGrpSpPr>
      <p:grpSpPr>
        <a:xfrm>
          <a:off x="0" y="0"/>
          <a:ext cx="0" cy="0"/>
          <a:chOff x="0" y="0"/>
          <a:chExt cx="0" cy="0"/>
        </a:xfrm>
      </p:grpSpPr>
      <p:sp>
        <p:nvSpPr>
          <p:cNvPr id="293" name="Google Shape;293;p16"/>
          <p:cNvSpPr/>
          <p:nvPr/>
        </p:nvSpPr>
        <p:spPr>
          <a:xfrm flipH="1">
            <a:off x="4131510" y="2019650"/>
            <a:ext cx="4344900" cy="4592700"/>
          </a:xfrm>
          <a:prstGeom prst="rect">
            <a:avLst/>
          </a:prstGeom>
          <a:solidFill>
            <a:schemeClr val="accent2"/>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16"/>
          <p:cNvSpPr/>
          <p:nvPr/>
        </p:nvSpPr>
        <p:spPr>
          <a:xfrm flipH="1">
            <a:off x="705515" y="1963550"/>
            <a:ext cx="2995500" cy="4648800"/>
          </a:xfrm>
          <a:prstGeom prst="rect">
            <a:avLst/>
          </a:prstGeom>
          <a:solidFill>
            <a:schemeClr val="accent1"/>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16"/>
          <p:cNvSpPr/>
          <p:nvPr/>
        </p:nvSpPr>
        <p:spPr>
          <a:xfrm flipH="1">
            <a:off x="8832125" y="1963550"/>
            <a:ext cx="2995500" cy="4648800"/>
          </a:xfrm>
          <a:prstGeom prst="rect">
            <a:avLst/>
          </a:prstGeom>
          <a:solidFill>
            <a:schemeClr val="accent3"/>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16"/>
          <p:cNvSpPr/>
          <p:nvPr/>
        </p:nvSpPr>
        <p:spPr>
          <a:xfrm>
            <a:off x="8644118" y="1795179"/>
            <a:ext cx="2995500" cy="4592700"/>
          </a:xfrm>
          <a:prstGeom prst="roundRect">
            <a:avLst>
              <a:gd name="adj" fmla="val 0"/>
            </a:avLst>
          </a:prstGeom>
          <a:solidFill>
            <a:schemeClr val="accent6"/>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a:p>
        </p:txBody>
      </p:sp>
      <p:sp>
        <p:nvSpPr>
          <p:cNvPr id="297" name="Google Shape;297;p16"/>
          <p:cNvSpPr/>
          <p:nvPr/>
        </p:nvSpPr>
        <p:spPr>
          <a:xfrm flipH="1">
            <a:off x="8644261" y="1795175"/>
            <a:ext cx="2995500" cy="588600"/>
          </a:xfrm>
          <a:prstGeom prst="rect">
            <a:avLst/>
          </a:prstGeom>
          <a:solidFill>
            <a:schemeClr val="accent6"/>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8" name="Google Shape;298;p16"/>
          <p:cNvGrpSpPr/>
          <p:nvPr/>
        </p:nvGrpSpPr>
        <p:grpSpPr>
          <a:xfrm flipH="1">
            <a:off x="8744525" y="1971275"/>
            <a:ext cx="822000" cy="212400"/>
            <a:chOff x="1367875" y="1812100"/>
            <a:chExt cx="822000" cy="212400"/>
          </a:xfrm>
        </p:grpSpPr>
        <p:sp>
          <p:nvSpPr>
            <p:cNvPr id="299" name="Google Shape;299;p16"/>
            <p:cNvSpPr/>
            <p:nvPr/>
          </p:nvSpPr>
          <p:spPr>
            <a:xfrm>
              <a:off x="1367875" y="1812100"/>
              <a:ext cx="212400" cy="212400"/>
            </a:xfrm>
            <a:prstGeom prst="ellipse">
              <a:avLst/>
            </a:prstGeom>
            <a:solidFill>
              <a:schemeClr val="accent2"/>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16"/>
            <p:cNvSpPr/>
            <p:nvPr/>
          </p:nvSpPr>
          <p:spPr>
            <a:xfrm>
              <a:off x="1672675" y="1812100"/>
              <a:ext cx="212400" cy="212400"/>
            </a:xfrm>
            <a:prstGeom prst="ellipse">
              <a:avLst/>
            </a:prstGeom>
            <a:solidFill>
              <a:schemeClr val="accent3"/>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16"/>
            <p:cNvSpPr/>
            <p:nvPr/>
          </p:nvSpPr>
          <p:spPr>
            <a:xfrm>
              <a:off x="1977475" y="1812100"/>
              <a:ext cx="212400" cy="212400"/>
            </a:xfrm>
            <a:prstGeom prst="ellipse">
              <a:avLst/>
            </a:prstGeom>
            <a:solidFill>
              <a:schemeClr val="accent1"/>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2" name="Google Shape;302;p16"/>
          <p:cNvSpPr/>
          <p:nvPr/>
        </p:nvSpPr>
        <p:spPr>
          <a:xfrm>
            <a:off x="678413" y="563875"/>
            <a:ext cx="11149200" cy="1067100"/>
          </a:xfrm>
          <a:prstGeom prst="rect">
            <a:avLst/>
          </a:prstGeom>
          <a:solidFill>
            <a:schemeClr val="accent2"/>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16"/>
          <p:cNvSpPr/>
          <p:nvPr/>
        </p:nvSpPr>
        <p:spPr>
          <a:xfrm>
            <a:off x="526013" y="386300"/>
            <a:ext cx="11108700" cy="1067100"/>
          </a:xfrm>
          <a:prstGeom prst="rect">
            <a:avLst/>
          </a:prstGeom>
          <a:solidFill>
            <a:schemeClr val="accent6"/>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4" name="Google Shape;304;p16"/>
          <p:cNvGrpSpPr/>
          <p:nvPr/>
        </p:nvGrpSpPr>
        <p:grpSpPr>
          <a:xfrm>
            <a:off x="11430000" y="442239"/>
            <a:ext cx="137118" cy="140220"/>
            <a:chOff x="7909625" y="886625"/>
            <a:chExt cx="94525" cy="96650"/>
          </a:xfrm>
        </p:grpSpPr>
        <p:sp>
          <p:nvSpPr>
            <p:cNvPr id="305" name="Google Shape;305;p16"/>
            <p:cNvSpPr/>
            <p:nvPr/>
          </p:nvSpPr>
          <p:spPr>
            <a:xfrm>
              <a:off x="7909625" y="886625"/>
              <a:ext cx="94525" cy="96650"/>
            </a:xfrm>
            <a:custGeom>
              <a:avLst/>
              <a:gdLst/>
              <a:ahLst/>
              <a:cxnLst/>
              <a:rect l="l" t="t" r="r" b="b"/>
              <a:pathLst>
                <a:path w="3781" h="3866" extrusionOk="0">
                  <a:moveTo>
                    <a:pt x="0" y="0"/>
                  </a:moveTo>
                  <a:lnTo>
                    <a:pt x="807" y="0"/>
                  </a:lnTo>
                  <a:lnTo>
                    <a:pt x="3781" y="3866"/>
                  </a:lnTo>
                  <a:lnTo>
                    <a:pt x="2889" y="3866"/>
                  </a:lnTo>
                  <a:close/>
                </a:path>
              </a:pathLst>
            </a:custGeom>
            <a:solidFill>
              <a:schemeClr val="accent5"/>
            </a:solidFill>
            <a:ln>
              <a:noFill/>
            </a:ln>
          </p:spPr>
        </p:sp>
        <p:sp>
          <p:nvSpPr>
            <p:cNvPr id="306" name="Google Shape;306;p16"/>
            <p:cNvSpPr/>
            <p:nvPr/>
          </p:nvSpPr>
          <p:spPr>
            <a:xfrm flipH="1">
              <a:off x="7909625" y="886625"/>
              <a:ext cx="94525" cy="96650"/>
            </a:xfrm>
            <a:custGeom>
              <a:avLst/>
              <a:gdLst/>
              <a:ahLst/>
              <a:cxnLst/>
              <a:rect l="l" t="t" r="r" b="b"/>
              <a:pathLst>
                <a:path w="3781" h="3866" extrusionOk="0">
                  <a:moveTo>
                    <a:pt x="0" y="0"/>
                  </a:moveTo>
                  <a:lnTo>
                    <a:pt x="807" y="0"/>
                  </a:lnTo>
                  <a:lnTo>
                    <a:pt x="3781" y="3866"/>
                  </a:lnTo>
                  <a:lnTo>
                    <a:pt x="2889" y="3866"/>
                  </a:lnTo>
                  <a:close/>
                </a:path>
              </a:pathLst>
            </a:custGeom>
            <a:solidFill>
              <a:schemeClr val="accent5"/>
            </a:solidFill>
            <a:ln>
              <a:noFill/>
            </a:ln>
          </p:spPr>
        </p:sp>
      </p:grpSp>
      <p:sp>
        <p:nvSpPr>
          <p:cNvPr id="307" name="Google Shape;307;p16"/>
          <p:cNvSpPr/>
          <p:nvPr/>
        </p:nvSpPr>
        <p:spPr>
          <a:xfrm>
            <a:off x="17075" y="197600"/>
            <a:ext cx="751200" cy="751200"/>
          </a:xfrm>
          <a:prstGeom prst="star4">
            <a:avLst>
              <a:gd name="adj" fmla="val 12500"/>
            </a:avLst>
          </a:prstGeom>
          <a:solidFill>
            <a:schemeClr val="accent3"/>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16"/>
          <p:cNvSpPr/>
          <p:nvPr/>
        </p:nvSpPr>
        <p:spPr>
          <a:xfrm>
            <a:off x="521838" y="1795179"/>
            <a:ext cx="2995500" cy="4592700"/>
          </a:xfrm>
          <a:prstGeom prst="roundRect">
            <a:avLst>
              <a:gd name="adj" fmla="val 0"/>
            </a:avLst>
          </a:prstGeom>
          <a:solidFill>
            <a:schemeClr val="accent6"/>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a:p>
        </p:txBody>
      </p:sp>
      <p:sp>
        <p:nvSpPr>
          <p:cNvPr id="309" name="Google Shape;309;p16"/>
          <p:cNvSpPr/>
          <p:nvPr/>
        </p:nvSpPr>
        <p:spPr>
          <a:xfrm>
            <a:off x="3908863" y="1795075"/>
            <a:ext cx="4344900" cy="2287800"/>
          </a:xfrm>
          <a:prstGeom prst="roundRect">
            <a:avLst>
              <a:gd name="adj" fmla="val 0"/>
            </a:avLst>
          </a:prstGeom>
          <a:solidFill>
            <a:schemeClr val="accent6"/>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a:p>
        </p:txBody>
      </p:sp>
      <p:sp>
        <p:nvSpPr>
          <p:cNvPr id="310" name="Google Shape;310;p16"/>
          <p:cNvSpPr/>
          <p:nvPr/>
        </p:nvSpPr>
        <p:spPr>
          <a:xfrm>
            <a:off x="3908863" y="4046600"/>
            <a:ext cx="4344900" cy="2341200"/>
          </a:xfrm>
          <a:prstGeom prst="roundRect">
            <a:avLst>
              <a:gd name="adj" fmla="val 0"/>
            </a:avLst>
          </a:prstGeom>
          <a:solidFill>
            <a:schemeClr val="accent6"/>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a:p>
        </p:txBody>
      </p:sp>
      <p:sp>
        <p:nvSpPr>
          <p:cNvPr id="311" name="Google Shape;311;p16"/>
          <p:cNvSpPr txBox="1">
            <a:spLocks noGrp="1"/>
          </p:cNvSpPr>
          <p:nvPr>
            <p:ph type="title"/>
          </p:nvPr>
        </p:nvSpPr>
        <p:spPr>
          <a:xfrm>
            <a:off x="526100" y="421100"/>
            <a:ext cx="11034300" cy="991800"/>
          </a:xfrm>
          <a:prstGeom prst="rect">
            <a:avLst/>
          </a:prstGeom>
        </p:spPr>
        <p:txBody>
          <a:bodyPr spcFirstLastPara="1" wrap="square" lIns="121900" tIns="121900" rIns="121900" bIns="121900" anchor="ctr" anchorCtr="0">
            <a:noAutofit/>
          </a:bodyPr>
          <a:lstStyle>
            <a:lvl1pPr lvl="0" algn="ctr" rtl="0">
              <a:spcBef>
                <a:spcPts val="0"/>
              </a:spcBef>
              <a:spcAft>
                <a:spcPts val="0"/>
              </a:spcAft>
              <a:buSzPts val="5000"/>
              <a:buNone/>
              <a:defRPr sz="5000" b="1"/>
            </a:lvl1pPr>
            <a:lvl2pPr lvl="1" algn="ctr" rtl="0">
              <a:spcBef>
                <a:spcPts val="0"/>
              </a:spcBef>
              <a:spcAft>
                <a:spcPts val="0"/>
              </a:spcAft>
              <a:buSzPts val="7000"/>
              <a:buNone/>
              <a:defRPr sz="7000" b="1"/>
            </a:lvl2pPr>
            <a:lvl3pPr lvl="2" algn="ctr" rtl="0">
              <a:spcBef>
                <a:spcPts val="0"/>
              </a:spcBef>
              <a:spcAft>
                <a:spcPts val="0"/>
              </a:spcAft>
              <a:buSzPts val="7000"/>
              <a:buNone/>
              <a:defRPr sz="7000" b="1"/>
            </a:lvl3pPr>
            <a:lvl4pPr lvl="3" algn="ctr" rtl="0">
              <a:spcBef>
                <a:spcPts val="0"/>
              </a:spcBef>
              <a:spcAft>
                <a:spcPts val="0"/>
              </a:spcAft>
              <a:buSzPts val="7000"/>
              <a:buNone/>
              <a:defRPr sz="7000" b="1"/>
            </a:lvl4pPr>
            <a:lvl5pPr lvl="4" algn="ctr" rtl="0">
              <a:spcBef>
                <a:spcPts val="0"/>
              </a:spcBef>
              <a:spcAft>
                <a:spcPts val="0"/>
              </a:spcAft>
              <a:buSzPts val="7000"/>
              <a:buNone/>
              <a:defRPr sz="7000" b="1"/>
            </a:lvl5pPr>
            <a:lvl6pPr lvl="5" algn="ctr" rtl="0">
              <a:spcBef>
                <a:spcPts val="0"/>
              </a:spcBef>
              <a:spcAft>
                <a:spcPts val="0"/>
              </a:spcAft>
              <a:buSzPts val="7000"/>
              <a:buNone/>
              <a:defRPr sz="7000" b="1"/>
            </a:lvl6pPr>
            <a:lvl7pPr lvl="6" algn="ctr" rtl="0">
              <a:spcBef>
                <a:spcPts val="0"/>
              </a:spcBef>
              <a:spcAft>
                <a:spcPts val="0"/>
              </a:spcAft>
              <a:buSzPts val="7000"/>
              <a:buNone/>
              <a:defRPr sz="7000" b="1"/>
            </a:lvl7pPr>
            <a:lvl8pPr lvl="7" algn="ctr" rtl="0">
              <a:spcBef>
                <a:spcPts val="0"/>
              </a:spcBef>
              <a:spcAft>
                <a:spcPts val="0"/>
              </a:spcAft>
              <a:buSzPts val="7000"/>
              <a:buNone/>
              <a:defRPr sz="7000" b="1"/>
            </a:lvl8pPr>
            <a:lvl9pPr lvl="8" algn="ctr" rtl="0">
              <a:spcBef>
                <a:spcPts val="0"/>
              </a:spcBef>
              <a:spcAft>
                <a:spcPts val="0"/>
              </a:spcAft>
              <a:buSzPts val="7000"/>
              <a:buNone/>
              <a:defRPr sz="7000" b="1"/>
            </a:lvl9pPr>
          </a:lstStyle>
          <a:p>
            <a:endParaRPr/>
          </a:p>
        </p:txBody>
      </p:sp>
      <p:sp>
        <p:nvSpPr>
          <p:cNvPr id="312" name="Google Shape;312;p16"/>
          <p:cNvSpPr txBox="1">
            <a:spLocks noGrp="1"/>
          </p:cNvSpPr>
          <p:nvPr>
            <p:ph type="title" idx="2"/>
          </p:nvPr>
        </p:nvSpPr>
        <p:spPr>
          <a:xfrm>
            <a:off x="364400" y="1963550"/>
            <a:ext cx="3082800" cy="541500"/>
          </a:xfrm>
          <a:prstGeom prst="rect">
            <a:avLst/>
          </a:prstGeom>
        </p:spPr>
        <p:txBody>
          <a:bodyPr spcFirstLastPara="1" wrap="square" lIns="121900" tIns="121900" rIns="121900" bIns="121900" anchor="ctr" anchorCtr="0">
            <a:noAutofit/>
          </a:bodyPr>
          <a:lstStyle>
            <a:lvl1pPr lvl="0" algn="ctr" rtl="0">
              <a:spcBef>
                <a:spcPts val="0"/>
              </a:spcBef>
              <a:spcAft>
                <a:spcPts val="0"/>
              </a:spcAft>
              <a:buSzPts val="2500"/>
              <a:buNone/>
              <a:defRPr sz="2600">
                <a:latin typeface="Bitter Medium"/>
                <a:ea typeface="Bitter Medium"/>
                <a:cs typeface="Bitter Medium"/>
                <a:sym typeface="Bitter Medium"/>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13" name="Google Shape;313;p16"/>
          <p:cNvSpPr txBox="1">
            <a:spLocks noGrp="1"/>
          </p:cNvSpPr>
          <p:nvPr>
            <p:ph type="title" idx="3"/>
          </p:nvPr>
        </p:nvSpPr>
        <p:spPr>
          <a:xfrm>
            <a:off x="4211309" y="1887350"/>
            <a:ext cx="3710400" cy="541500"/>
          </a:xfrm>
          <a:prstGeom prst="rect">
            <a:avLst/>
          </a:prstGeom>
        </p:spPr>
        <p:txBody>
          <a:bodyPr spcFirstLastPara="1" wrap="square" lIns="121900" tIns="121900" rIns="121900" bIns="121900" anchor="ctr" anchorCtr="0">
            <a:noAutofit/>
          </a:bodyPr>
          <a:lstStyle>
            <a:lvl1pPr lvl="0" algn="ctr" rtl="0">
              <a:spcBef>
                <a:spcPts val="0"/>
              </a:spcBef>
              <a:spcAft>
                <a:spcPts val="0"/>
              </a:spcAft>
              <a:buSzPts val="2500"/>
              <a:buNone/>
              <a:defRPr sz="2600">
                <a:solidFill>
                  <a:schemeClr val="dk2"/>
                </a:solidFill>
                <a:latin typeface="Bitter Medium"/>
                <a:ea typeface="Bitter Medium"/>
                <a:cs typeface="Bitter Medium"/>
                <a:sym typeface="Bitter Medium"/>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14" name="Google Shape;314;p16"/>
          <p:cNvSpPr txBox="1">
            <a:spLocks noGrp="1"/>
          </p:cNvSpPr>
          <p:nvPr>
            <p:ph type="title" idx="4"/>
          </p:nvPr>
        </p:nvSpPr>
        <p:spPr>
          <a:xfrm>
            <a:off x="4211309" y="4236700"/>
            <a:ext cx="3778800" cy="541500"/>
          </a:xfrm>
          <a:prstGeom prst="rect">
            <a:avLst/>
          </a:prstGeom>
        </p:spPr>
        <p:txBody>
          <a:bodyPr spcFirstLastPara="1" wrap="square" lIns="121900" tIns="121900" rIns="121900" bIns="121900" anchor="ctr" anchorCtr="0">
            <a:noAutofit/>
          </a:bodyPr>
          <a:lstStyle>
            <a:lvl1pPr lvl="0" algn="ctr" rtl="0">
              <a:spcBef>
                <a:spcPts val="0"/>
              </a:spcBef>
              <a:spcAft>
                <a:spcPts val="0"/>
              </a:spcAft>
              <a:buSzPts val="2500"/>
              <a:buNone/>
              <a:defRPr sz="2600">
                <a:latin typeface="Bitter Medium"/>
                <a:ea typeface="Bitter Medium"/>
                <a:cs typeface="Bitter Medium"/>
                <a:sym typeface="Bitter Medium"/>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15" name="Google Shape;315;p16"/>
          <p:cNvSpPr txBox="1">
            <a:spLocks noGrp="1"/>
          </p:cNvSpPr>
          <p:nvPr>
            <p:ph type="title" idx="5"/>
          </p:nvPr>
        </p:nvSpPr>
        <p:spPr>
          <a:xfrm>
            <a:off x="9550877" y="1811150"/>
            <a:ext cx="1940400" cy="541500"/>
          </a:xfrm>
          <a:prstGeom prst="rect">
            <a:avLst/>
          </a:prstGeom>
        </p:spPr>
        <p:txBody>
          <a:bodyPr spcFirstLastPara="1" wrap="square" lIns="121900" tIns="121900" rIns="121900" bIns="121900" anchor="ctr" anchorCtr="0">
            <a:noAutofit/>
          </a:bodyPr>
          <a:lstStyle>
            <a:lvl1pPr lvl="0" algn="r" rtl="0">
              <a:spcBef>
                <a:spcPts val="0"/>
              </a:spcBef>
              <a:spcAft>
                <a:spcPts val="0"/>
              </a:spcAft>
              <a:buSzPts val="2500"/>
              <a:buNone/>
              <a:defRPr sz="2600">
                <a:latin typeface="Bitter Medium"/>
                <a:ea typeface="Bitter Medium"/>
                <a:cs typeface="Bitter Medium"/>
                <a:sym typeface="Bitter Medium"/>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16" name="Google Shape;316;p16"/>
          <p:cNvSpPr txBox="1">
            <a:spLocks noGrp="1"/>
          </p:cNvSpPr>
          <p:nvPr>
            <p:ph type="subTitle" idx="1"/>
          </p:nvPr>
        </p:nvSpPr>
        <p:spPr>
          <a:xfrm>
            <a:off x="638864" y="2915650"/>
            <a:ext cx="2793300" cy="3161400"/>
          </a:xfrm>
          <a:prstGeom prst="rect">
            <a:avLst/>
          </a:prstGeom>
        </p:spPr>
        <p:txBody>
          <a:bodyPr spcFirstLastPara="1" wrap="square" lIns="121900" tIns="121900" rIns="121900" bIns="121900" anchor="t" anchorCtr="0">
            <a:noAutofit/>
          </a:bodyPr>
          <a:lstStyle>
            <a:lvl1pPr lvl="0" rtl="0">
              <a:spcBef>
                <a:spcPts val="0"/>
              </a:spcBef>
              <a:spcAft>
                <a:spcPts val="0"/>
              </a:spcAft>
              <a:buSzPts val="1900"/>
              <a:buNone/>
              <a:defRPr sz="1600"/>
            </a:lvl1pPr>
            <a:lvl2pPr lvl="1" rtl="0">
              <a:spcBef>
                <a:spcPts val="0"/>
              </a:spcBef>
              <a:spcAft>
                <a:spcPts val="0"/>
              </a:spcAft>
              <a:buSzPts val="1900"/>
              <a:buNone/>
              <a:defRPr/>
            </a:lvl2pPr>
            <a:lvl3pPr lvl="2" rtl="0">
              <a:spcBef>
                <a:spcPts val="2100"/>
              </a:spcBef>
              <a:spcAft>
                <a:spcPts val="0"/>
              </a:spcAft>
              <a:buSzPts val="1900"/>
              <a:buNone/>
              <a:defRPr/>
            </a:lvl3pPr>
            <a:lvl4pPr lvl="3" rtl="0">
              <a:spcBef>
                <a:spcPts val="2100"/>
              </a:spcBef>
              <a:spcAft>
                <a:spcPts val="0"/>
              </a:spcAft>
              <a:buSzPts val="1900"/>
              <a:buNone/>
              <a:defRPr/>
            </a:lvl4pPr>
            <a:lvl5pPr lvl="4" rtl="0">
              <a:spcBef>
                <a:spcPts val="2100"/>
              </a:spcBef>
              <a:spcAft>
                <a:spcPts val="0"/>
              </a:spcAft>
              <a:buSzPts val="1900"/>
              <a:buNone/>
              <a:defRPr/>
            </a:lvl5pPr>
            <a:lvl6pPr lvl="5" rtl="0">
              <a:spcBef>
                <a:spcPts val="2100"/>
              </a:spcBef>
              <a:spcAft>
                <a:spcPts val="0"/>
              </a:spcAft>
              <a:buSzPts val="1900"/>
              <a:buNone/>
              <a:defRPr/>
            </a:lvl6pPr>
            <a:lvl7pPr lvl="6" rtl="0">
              <a:spcBef>
                <a:spcPts val="2100"/>
              </a:spcBef>
              <a:spcAft>
                <a:spcPts val="0"/>
              </a:spcAft>
              <a:buSzPts val="1900"/>
              <a:buNone/>
              <a:defRPr/>
            </a:lvl7pPr>
            <a:lvl8pPr lvl="7" rtl="0">
              <a:spcBef>
                <a:spcPts val="2100"/>
              </a:spcBef>
              <a:spcAft>
                <a:spcPts val="0"/>
              </a:spcAft>
              <a:buSzPts val="1900"/>
              <a:buNone/>
              <a:defRPr/>
            </a:lvl8pPr>
            <a:lvl9pPr lvl="8" rtl="0">
              <a:spcBef>
                <a:spcPts val="2100"/>
              </a:spcBef>
              <a:spcAft>
                <a:spcPts val="2100"/>
              </a:spcAft>
              <a:buSzPts val="1900"/>
              <a:buNone/>
              <a:defRPr/>
            </a:lvl9pPr>
          </a:lstStyle>
          <a:p>
            <a:endParaRPr/>
          </a:p>
        </p:txBody>
      </p:sp>
      <p:sp>
        <p:nvSpPr>
          <p:cNvPr id="317" name="Google Shape;317;p16"/>
          <p:cNvSpPr>
            <a:spLocks noGrp="1"/>
          </p:cNvSpPr>
          <p:nvPr>
            <p:ph type="pic" idx="6"/>
          </p:nvPr>
        </p:nvSpPr>
        <p:spPr>
          <a:xfrm>
            <a:off x="4786514" y="4886025"/>
            <a:ext cx="1214400" cy="1246800"/>
          </a:xfrm>
          <a:prstGeom prst="rect">
            <a:avLst/>
          </a:prstGeom>
          <a:noFill/>
          <a:ln>
            <a:noFill/>
          </a:ln>
        </p:spPr>
      </p:sp>
      <p:sp>
        <p:nvSpPr>
          <p:cNvPr id="318" name="Google Shape;318;p16"/>
          <p:cNvSpPr>
            <a:spLocks noGrp="1"/>
          </p:cNvSpPr>
          <p:nvPr>
            <p:ph type="pic" idx="7"/>
          </p:nvPr>
        </p:nvSpPr>
        <p:spPr>
          <a:xfrm>
            <a:off x="6160528" y="4886025"/>
            <a:ext cx="1214400" cy="1246800"/>
          </a:xfrm>
          <a:prstGeom prst="rect">
            <a:avLst/>
          </a:prstGeom>
          <a:noFill/>
          <a:ln>
            <a:noFill/>
          </a:ln>
        </p:spPr>
      </p:sp>
      <p:sp>
        <p:nvSpPr>
          <p:cNvPr id="319" name="Google Shape;319;p16"/>
          <p:cNvSpPr txBox="1">
            <a:spLocks noGrp="1"/>
          </p:cNvSpPr>
          <p:nvPr>
            <p:ph type="subTitle" idx="8"/>
          </p:nvPr>
        </p:nvSpPr>
        <p:spPr>
          <a:xfrm>
            <a:off x="4508871" y="2617450"/>
            <a:ext cx="3134100" cy="991800"/>
          </a:xfrm>
          <a:prstGeom prst="rect">
            <a:avLst/>
          </a:prstGeom>
        </p:spPr>
        <p:txBody>
          <a:bodyPr spcFirstLastPara="1" wrap="square" lIns="121900" tIns="121900" rIns="121900" bIns="121900" anchor="ctr" anchorCtr="0">
            <a:noAutofit/>
          </a:bodyPr>
          <a:lstStyle>
            <a:lvl1pPr lvl="0" algn="ctr" rtl="0">
              <a:spcBef>
                <a:spcPts val="0"/>
              </a:spcBef>
              <a:spcAft>
                <a:spcPts val="0"/>
              </a:spcAft>
              <a:buSzPts val="1900"/>
              <a:buNone/>
              <a:defRPr sz="1500" i="1"/>
            </a:lvl1pPr>
            <a:lvl2pPr lvl="1" rtl="0">
              <a:spcBef>
                <a:spcPts val="0"/>
              </a:spcBef>
              <a:spcAft>
                <a:spcPts val="0"/>
              </a:spcAft>
              <a:buSzPts val="1900"/>
              <a:buNone/>
              <a:defRPr/>
            </a:lvl2pPr>
            <a:lvl3pPr lvl="2" rtl="0">
              <a:spcBef>
                <a:spcPts val="2100"/>
              </a:spcBef>
              <a:spcAft>
                <a:spcPts val="0"/>
              </a:spcAft>
              <a:buSzPts val="1900"/>
              <a:buNone/>
              <a:defRPr/>
            </a:lvl3pPr>
            <a:lvl4pPr lvl="3" rtl="0">
              <a:spcBef>
                <a:spcPts val="2100"/>
              </a:spcBef>
              <a:spcAft>
                <a:spcPts val="0"/>
              </a:spcAft>
              <a:buSzPts val="1900"/>
              <a:buNone/>
              <a:defRPr/>
            </a:lvl4pPr>
            <a:lvl5pPr lvl="4" rtl="0">
              <a:spcBef>
                <a:spcPts val="2100"/>
              </a:spcBef>
              <a:spcAft>
                <a:spcPts val="0"/>
              </a:spcAft>
              <a:buSzPts val="1900"/>
              <a:buNone/>
              <a:defRPr/>
            </a:lvl5pPr>
            <a:lvl6pPr lvl="5" rtl="0">
              <a:spcBef>
                <a:spcPts val="2100"/>
              </a:spcBef>
              <a:spcAft>
                <a:spcPts val="0"/>
              </a:spcAft>
              <a:buSzPts val="1900"/>
              <a:buNone/>
              <a:defRPr/>
            </a:lvl6pPr>
            <a:lvl7pPr lvl="6" rtl="0">
              <a:spcBef>
                <a:spcPts val="2100"/>
              </a:spcBef>
              <a:spcAft>
                <a:spcPts val="0"/>
              </a:spcAft>
              <a:buSzPts val="1900"/>
              <a:buNone/>
              <a:defRPr/>
            </a:lvl7pPr>
            <a:lvl8pPr lvl="7" rtl="0">
              <a:spcBef>
                <a:spcPts val="2100"/>
              </a:spcBef>
              <a:spcAft>
                <a:spcPts val="0"/>
              </a:spcAft>
              <a:buSzPts val="1900"/>
              <a:buNone/>
              <a:defRPr/>
            </a:lvl8pPr>
            <a:lvl9pPr lvl="8" rtl="0">
              <a:spcBef>
                <a:spcPts val="2100"/>
              </a:spcBef>
              <a:spcAft>
                <a:spcPts val="2100"/>
              </a:spcAft>
              <a:buSzPts val="1900"/>
              <a:buNone/>
              <a:defRPr/>
            </a:lvl9pPr>
          </a:lstStyle>
          <a:p>
            <a:endParaRPr/>
          </a:p>
        </p:txBody>
      </p:sp>
      <p:sp>
        <p:nvSpPr>
          <p:cNvPr id="320" name="Google Shape;320;p16"/>
          <p:cNvSpPr txBox="1">
            <a:spLocks noGrp="1"/>
          </p:cNvSpPr>
          <p:nvPr>
            <p:ph type="subTitle" idx="9"/>
          </p:nvPr>
        </p:nvSpPr>
        <p:spPr>
          <a:xfrm>
            <a:off x="9169956" y="2693650"/>
            <a:ext cx="2390400" cy="3535800"/>
          </a:xfrm>
          <a:prstGeom prst="rect">
            <a:avLst/>
          </a:prstGeom>
        </p:spPr>
        <p:txBody>
          <a:bodyPr spcFirstLastPara="1" wrap="square" lIns="121900" tIns="121900" rIns="121900" bIns="121900" anchor="t" anchorCtr="0">
            <a:noAutofit/>
          </a:bodyPr>
          <a:lstStyle>
            <a:lvl1pPr lvl="0" rtl="0">
              <a:lnSpc>
                <a:spcPct val="150000"/>
              </a:lnSpc>
              <a:spcBef>
                <a:spcPts val="0"/>
              </a:spcBef>
              <a:spcAft>
                <a:spcPts val="0"/>
              </a:spcAft>
              <a:buSzPts val="1900"/>
              <a:buNone/>
              <a:defRPr sz="1600"/>
            </a:lvl1pPr>
            <a:lvl2pPr lvl="1" rtl="0">
              <a:spcBef>
                <a:spcPts val="0"/>
              </a:spcBef>
              <a:spcAft>
                <a:spcPts val="0"/>
              </a:spcAft>
              <a:buSzPts val="1900"/>
              <a:buNone/>
              <a:defRPr/>
            </a:lvl2pPr>
            <a:lvl3pPr lvl="2" rtl="0">
              <a:spcBef>
                <a:spcPts val="2100"/>
              </a:spcBef>
              <a:spcAft>
                <a:spcPts val="0"/>
              </a:spcAft>
              <a:buSzPts val="1900"/>
              <a:buNone/>
              <a:defRPr/>
            </a:lvl3pPr>
            <a:lvl4pPr lvl="3" rtl="0">
              <a:spcBef>
                <a:spcPts val="2100"/>
              </a:spcBef>
              <a:spcAft>
                <a:spcPts val="0"/>
              </a:spcAft>
              <a:buSzPts val="1900"/>
              <a:buNone/>
              <a:defRPr/>
            </a:lvl4pPr>
            <a:lvl5pPr lvl="4" rtl="0">
              <a:spcBef>
                <a:spcPts val="2100"/>
              </a:spcBef>
              <a:spcAft>
                <a:spcPts val="0"/>
              </a:spcAft>
              <a:buSzPts val="1900"/>
              <a:buNone/>
              <a:defRPr/>
            </a:lvl5pPr>
            <a:lvl6pPr lvl="5" rtl="0">
              <a:spcBef>
                <a:spcPts val="2100"/>
              </a:spcBef>
              <a:spcAft>
                <a:spcPts val="0"/>
              </a:spcAft>
              <a:buSzPts val="1900"/>
              <a:buNone/>
              <a:defRPr/>
            </a:lvl6pPr>
            <a:lvl7pPr lvl="6" rtl="0">
              <a:spcBef>
                <a:spcPts val="2100"/>
              </a:spcBef>
              <a:spcAft>
                <a:spcPts val="0"/>
              </a:spcAft>
              <a:buSzPts val="1900"/>
              <a:buNone/>
              <a:defRPr/>
            </a:lvl7pPr>
            <a:lvl8pPr lvl="7" rtl="0">
              <a:spcBef>
                <a:spcPts val="2100"/>
              </a:spcBef>
              <a:spcAft>
                <a:spcPts val="0"/>
              </a:spcAft>
              <a:buSzPts val="1900"/>
              <a:buNone/>
              <a:defRPr/>
            </a:lvl8pPr>
            <a:lvl9pPr lvl="8" rtl="0">
              <a:spcBef>
                <a:spcPts val="2100"/>
              </a:spcBef>
              <a:spcAft>
                <a:spcPts val="2100"/>
              </a:spcAft>
              <a:buSzPts val="1900"/>
              <a:buNone/>
              <a:defRPr/>
            </a:lvl9pPr>
          </a:lstStyle>
          <a:p>
            <a:endParaRPr/>
          </a:p>
        </p:txBody>
      </p:sp>
      <p:sp>
        <p:nvSpPr>
          <p:cNvPr id="321" name="Google Shape;321;p16"/>
          <p:cNvSpPr/>
          <p:nvPr/>
        </p:nvSpPr>
        <p:spPr>
          <a:xfrm flipH="1">
            <a:off x="521983" y="1795175"/>
            <a:ext cx="2995500" cy="588600"/>
          </a:xfrm>
          <a:prstGeom prst="rect">
            <a:avLst/>
          </a:prstGeom>
          <a:solidFill>
            <a:schemeClr val="accent6"/>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2" name="Google Shape;322;p16"/>
          <p:cNvGrpSpPr/>
          <p:nvPr/>
        </p:nvGrpSpPr>
        <p:grpSpPr>
          <a:xfrm flipH="1">
            <a:off x="645713" y="1971275"/>
            <a:ext cx="822000" cy="212400"/>
            <a:chOff x="1367875" y="1812100"/>
            <a:chExt cx="822000" cy="212400"/>
          </a:xfrm>
        </p:grpSpPr>
        <p:sp>
          <p:nvSpPr>
            <p:cNvPr id="323" name="Google Shape;323;p16"/>
            <p:cNvSpPr/>
            <p:nvPr/>
          </p:nvSpPr>
          <p:spPr>
            <a:xfrm>
              <a:off x="1367875" y="1812100"/>
              <a:ext cx="212400" cy="212400"/>
            </a:xfrm>
            <a:prstGeom prst="ellipse">
              <a:avLst/>
            </a:prstGeom>
            <a:solidFill>
              <a:schemeClr val="accent2"/>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16"/>
            <p:cNvSpPr/>
            <p:nvPr/>
          </p:nvSpPr>
          <p:spPr>
            <a:xfrm>
              <a:off x="1672675" y="1812100"/>
              <a:ext cx="212400" cy="212400"/>
            </a:xfrm>
            <a:prstGeom prst="ellipse">
              <a:avLst/>
            </a:prstGeom>
            <a:solidFill>
              <a:schemeClr val="accent3"/>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16"/>
            <p:cNvSpPr/>
            <p:nvPr/>
          </p:nvSpPr>
          <p:spPr>
            <a:xfrm>
              <a:off x="1977475" y="1812100"/>
              <a:ext cx="212400" cy="212400"/>
            </a:xfrm>
            <a:prstGeom prst="ellipse">
              <a:avLst/>
            </a:prstGeom>
            <a:solidFill>
              <a:schemeClr val="accent1"/>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6" name="Google Shape;326;p16"/>
          <p:cNvGrpSpPr/>
          <p:nvPr/>
        </p:nvGrpSpPr>
        <p:grpSpPr>
          <a:xfrm rot="-2536583" flipH="1">
            <a:off x="11344450" y="5686993"/>
            <a:ext cx="577793" cy="1025388"/>
            <a:chOff x="441575" y="368400"/>
            <a:chExt cx="577800" cy="1025400"/>
          </a:xfrm>
        </p:grpSpPr>
        <p:sp>
          <p:nvSpPr>
            <p:cNvPr id="327" name="Google Shape;327;p16"/>
            <p:cNvSpPr/>
            <p:nvPr/>
          </p:nvSpPr>
          <p:spPr>
            <a:xfrm>
              <a:off x="441575" y="368400"/>
              <a:ext cx="577800" cy="909600"/>
            </a:xfrm>
            <a:prstGeom prst="triangle">
              <a:avLst>
                <a:gd name="adj" fmla="val 50000"/>
              </a:avLst>
            </a:prstGeom>
            <a:solidFill>
              <a:schemeClr val="accent2"/>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16"/>
            <p:cNvSpPr/>
            <p:nvPr/>
          </p:nvSpPr>
          <p:spPr>
            <a:xfrm>
              <a:off x="441575" y="1189800"/>
              <a:ext cx="577800" cy="204000"/>
            </a:xfrm>
            <a:prstGeom prst="ellipse">
              <a:avLst/>
            </a:prstGeom>
            <a:solidFill>
              <a:schemeClr val="accent1"/>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ustom Layout 1">
  <p:cSld name="CUSTOM_25">
    <p:spTree>
      <p:nvGrpSpPr>
        <p:cNvPr id="1" name="Shape 329"/>
        <p:cNvGrpSpPr/>
        <p:nvPr/>
      </p:nvGrpSpPr>
      <p:grpSpPr>
        <a:xfrm>
          <a:off x="0" y="0"/>
          <a:ext cx="0" cy="0"/>
          <a:chOff x="0" y="0"/>
          <a:chExt cx="0" cy="0"/>
        </a:xfrm>
      </p:grpSpPr>
      <p:sp>
        <p:nvSpPr>
          <p:cNvPr id="330" name="Google Shape;330;p17"/>
          <p:cNvSpPr/>
          <p:nvPr/>
        </p:nvSpPr>
        <p:spPr>
          <a:xfrm flipH="1">
            <a:off x="394279" y="298225"/>
            <a:ext cx="11232300" cy="6093000"/>
          </a:xfrm>
          <a:prstGeom prst="rect">
            <a:avLst/>
          </a:prstGeom>
          <a:solidFill>
            <a:schemeClr val="accent3"/>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17"/>
          <p:cNvSpPr/>
          <p:nvPr/>
        </p:nvSpPr>
        <p:spPr>
          <a:xfrm flipH="1">
            <a:off x="565421" y="464023"/>
            <a:ext cx="11232300" cy="6093000"/>
          </a:xfrm>
          <a:prstGeom prst="rect">
            <a:avLst/>
          </a:prstGeom>
          <a:solidFill>
            <a:schemeClr val="accent6"/>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17"/>
          <p:cNvSpPr/>
          <p:nvPr/>
        </p:nvSpPr>
        <p:spPr>
          <a:xfrm flipH="1">
            <a:off x="565407" y="464023"/>
            <a:ext cx="11232300" cy="640200"/>
          </a:xfrm>
          <a:prstGeom prst="rect">
            <a:avLst/>
          </a:prstGeom>
          <a:solidFill>
            <a:schemeClr val="accent6"/>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3" name="Google Shape;333;p17"/>
          <p:cNvGrpSpPr/>
          <p:nvPr/>
        </p:nvGrpSpPr>
        <p:grpSpPr>
          <a:xfrm flipH="1">
            <a:off x="702388" y="677925"/>
            <a:ext cx="822000" cy="212400"/>
            <a:chOff x="1367875" y="1812100"/>
            <a:chExt cx="822000" cy="212400"/>
          </a:xfrm>
        </p:grpSpPr>
        <p:sp>
          <p:nvSpPr>
            <p:cNvPr id="334" name="Google Shape;334;p17"/>
            <p:cNvSpPr/>
            <p:nvPr/>
          </p:nvSpPr>
          <p:spPr>
            <a:xfrm>
              <a:off x="1367875" y="1812100"/>
              <a:ext cx="212400" cy="212400"/>
            </a:xfrm>
            <a:prstGeom prst="ellipse">
              <a:avLst/>
            </a:prstGeom>
            <a:solidFill>
              <a:schemeClr val="accent2"/>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17"/>
            <p:cNvSpPr/>
            <p:nvPr/>
          </p:nvSpPr>
          <p:spPr>
            <a:xfrm>
              <a:off x="1672675" y="1812100"/>
              <a:ext cx="212400" cy="212400"/>
            </a:xfrm>
            <a:prstGeom prst="ellipse">
              <a:avLst/>
            </a:prstGeom>
            <a:solidFill>
              <a:schemeClr val="accent3"/>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17"/>
            <p:cNvSpPr/>
            <p:nvPr/>
          </p:nvSpPr>
          <p:spPr>
            <a:xfrm>
              <a:off x="1977475" y="1812100"/>
              <a:ext cx="212400" cy="212400"/>
            </a:xfrm>
            <a:prstGeom prst="ellipse">
              <a:avLst/>
            </a:prstGeom>
            <a:solidFill>
              <a:schemeClr val="accent1"/>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7" name="Google Shape;337;p17"/>
          <p:cNvSpPr txBox="1">
            <a:spLocks noGrp="1"/>
          </p:cNvSpPr>
          <p:nvPr>
            <p:ph type="title"/>
          </p:nvPr>
        </p:nvSpPr>
        <p:spPr>
          <a:xfrm>
            <a:off x="603750" y="483350"/>
            <a:ext cx="11161800" cy="640200"/>
          </a:xfrm>
          <a:prstGeom prst="rect">
            <a:avLst/>
          </a:prstGeom>
        </p:spPr>
        <p:txBody>
          <a:bodyPr spcFirstLastPara="1" wrap="square" lIns="121900" tIns="121900" rIns="121900" bIns="121900" anchor="ctr" anchorCtr="0">
            <a:noAutofit/>
          </a:bodyPr>
          <a:lstStyle>
            <a:lvl1pPr marL="0" marR="0" lvl="0" indent="0" algn="ctr" rtl="0">
              <a:lnSpc>
                <a:spcPct val="100000"/>
              </a:lnSpc>
              <a:spcBef>
                <a:spcPts val="0"/>
              </a:spcBef>
              <a:spcAft>
                <a:spcPts val="0"/>
              </a:spcAft>
              <a:buClr>
                <a:schemeClr val="dk1"/>
              </a:buClr>
              <a:buSzPts val="4000"/>
              <a:buFont typeface="Aldrich"/>
              <a:buNone/>
              <a:defRPr/>
            </a:lvl1pPr>
            <a:lvl2pPr lvl="1"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338" name="Google Shape;338;p17"/>
          <p:cNvSpPr/>
          <p:nvPr/>
        </p:nvSpPr>
        <p:spPr>
          <a:xfrm>
            <a:off x="11178750" y="545925"/>
            <a:ext cx="751200" cy="751200"/>
          </a:xfrm>
          <a:prstGeom prst="star4">
            <a:avLst>
              <a:gd name="adj" fmla="val 12500"/>
            </a:avLst>
          </a:prstGeom>
          <a:solidFill>
            <a:schemeClr val="accent3"/>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9" name="Google Shape;339;p17"/>
          <p:cNvGrpSpPr/>
          <p:nvPr/>
        </p:nvGrpSpPr>
        <p:grpSpPr>
          <a:xfrm rot="-2536583" flipH="1">
            <a:off x="11344450" y="5686993"/>
            <a:ext cx="577793" cy="1025388"/>
            <a:chOff x="441575" y="368400"/>
            <a:chExt cx="577800" cy="1025400"/>
          </a:xfrm>
        </p:grpSpPr>
        <p:sp>
          <p:nvSpPr>
            <p:cNvPr id="340" name="Google Shape;340;p17"/>
            <p:cNvSpPr/>
            <p:nvPr/>
          </p:nvSpPr>
          <p:spPr>
            <a:xfrm>
              <a:off x="441575" y="368400"/>
              <a:ext cx="577800" cy="909600"/>
            </a:xfrm>
            <a:prstGeom prst="triangle">
              <a:avLst>
                <a:gd name="adj" fmla="val 50000"/>
              </a:avLst>
            </a:prstGeom>
            <a:solidFill>
              <a:schemeClr val="accent2"/>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17"/>
            <p:cNvSpPr/>
            <p:nvPr/>
          </p:nvSpPr>
          <p:spPr>
            <a:xfrm>
              <a:off x="441575" y="1189800"/>
              <a:ext cx="577800" cy="204000"/>
            </a:xfrm>
            <a:prstGeom prst="ellipse">
              <a:avLst/>
            </a:prstGeom>
            <a:solidFill>
              <a:schemeClr val="accent1"/>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003 Six columns">
  <p:cSld name="CUSTOM_2">
    <p:spTree>
      <p:nvGrpSpPr>
        <p:cNvPr id="1" name="Shape 50"/>
        <p:cNvGrpSpPr/>
        <p:nvPr/>
      </p:nvGrpSpPr>
      <p:grpSpPr>
        <a:xfrm>
          <a:off x="0" y="0"/>
          <a:ext cx="0" cy="0"/>
          <a:chOff x="0" y="0"/>
          <a:chExt cx="0" cy="0"/>
        </a:xfrm>
      </p:grpSpPr>
      <p:grpSp>
        <p:nvGrpSpPr>
          <p:cNvPr id="51" name="Google Shape;51;p4"/>
          <p:cNvGrpSpPr/>
          <p:nvPr/>
        </p:nvGrpSpPr>
        <p:grpSpPr>
          <a:xfrm>
            <a:off x="926255" y="530926"/>
            <a:ext cx="10339491" cy="5796147"/>
            <a:chOff x="926250" y="474400"/>
            <a:chExt cx="10339491" cy="5796147"/>
          </a:xfrm>
        </p:grpSpPr>
        <p:sp>
          <p:nvSpPr>
            <p:cNvPr id="52" name="Google Shape;52;p4"/>
            <p:cNvSpPr/>
            <p:nvPr/>
          </p:nvSpPr>
          <p:spPr>
            <a:xfrm>
              <a:off x="1088241" y="626800"/>
              <a:ext cx="10177500" cy="1067100"/>
            </a:xfrm>
            <a:prstGeom prst="rect">
              <a:avLst/>
            </a:prstGeom>
            <a:solidFill>
              <a:schemeClr val="accent1"/>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4"/>
            <p:cNvSpPr/>
            <p:nvPr/>
          </p:nvSpPr>
          <p:spPr>
            <a:xfrm>
              <a:off x="926250" y="474400"/>
              <a:ext cx="10177500" cy="1067100"/>
            </a:xfrm>
            <a:prstGeom prst="rect">
              <a:avLst/>
            </a:prstGeom>
            <a:solidFill>
              <a:schemeClr val="accent6"/>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 name="Google Shape;54;p4"/>
            <p:cNvGrpSpPr/>
            <p:nvPr/>
          </p:nvGrpSpPr>
          <p:grpSpPr>
            <a:xfrm>
              <a:off x="10908792" y="530352"/>
              <a:ext cx="137118" cy="140220"/>
              <a:chOff x="7909625" y="886625"/>
              <a:chExt cx="94525" cy="96650"/>
            </a:xfrm>
          </p:grpSpPr>
          <p:sp>
            <p:nvSpPr>
              <p:cNvPr id="55" name="Google Shape;55;p4"/>
              <p:cNvSpPr/>
              <p:nvPr/>
            </p:nvSpPr>
            <p:spPr>
              <a:xfrm>
                <a:off x="7909625" y="886625"/>
                <a:ext cx="94525" cy="96650"/>
              </a:xfrm>
              <a:custGeom>
                <a:avLst/>
                <a:gdLst/>
                <a:ahLst/>
                <a:cxnLst/>
                <a:rect l="l" t="t" r="r" b="b"/>
                <a:pathLst>
                  <a:path w="3781" h="3866" extrusionOk="0">
                    <a:moveTo>
                      <a:pt x="0" y="0"/>
                    </a:moveTo>
                    <a:lnTo>
                      <a:pt x="807" y="0"/>
                    </a:lnTo>
                    <a:lnTo>
                      <a:pt x="3781" y="3866"/>
                    </a:lnTo>
                    <a:lnTo>
                      <a:pt x="2889" y="3866"/>
                    </a:lnTo>
                    <a:close/>
                  </a:path>
                </a:pathLst>
              </a:custGeom>
              <a:solidFill>
                <a:schemeClr val="accent5"/>
              </a:solidFill>
              <a:ln>
                <a:noFill/>
              </a:ln>
            </p:spPr>
          </p:sp>
          <p:sp>
            <p:nvSpPr>
              <p:cNvPr id="56" name="Google Shape;56;p4"/>
              <p:cNvSpPr/>
              <p:nvPr/>
            </p:nvSpPr>
            <p:spPr>
              <a:xfrm flipH="1">
                <a:off x="7909625" y="886625"/>
                <a:ext cx="94525" cy="96650"/>
              </a:xfrm>
              <a:custGeom>
                <a:avLst/>
                <a:gdLst/>
                <a:ahLst/>
                <a:cxnLst/>
                <a:rect l="l" t="t" r="r" b="b"/>
                <a:pathLst>
                  <a:path w="3781" h="3866" extrusionOk="0">
                    <a:moveTo>
                      <a:pt x="0" y="0"/>
                    </a:moveTo>
                    <a:lnTo>
                      <a:pt x="807" y="0"/>
                    </a:lnTo>
                    <a:lnTo>
                      <a:pt x="3781" y="3866"/>
                    </a:lnTo>
                    <a:lnTo>
                      <a:pt x="2889" y="3866"/>
                    </a:lnTo>
                    <a:close/>
                  </a:path>
                </a:pathLst>
              </a:custGeom>
              <a:solidFill>
                <a:schemeClr val="accent5"/>
              </a:solidFill>
              <a:ln>
                <a:noFill/>
              </a:ln>
            </p:spPr>
          </p:sp>
        </p:grpSp>
        <p:sp>
          <p:nvSpPr>
            <p:cNvPr id="57" name="Google Shape;57;p4"/>
            <p:cNvSpPr/>
            <p:nvPr/>
          </p:nvSpPr>
          <p:spPr>
            <a:xfrm>
              <a:off x="926250" y="1907650"/>
              <a:ext cx="10177500" cy="4192500"/>
            </a:xfrm>
            <a:prstGeom prst="rect">
              <a:avLst/>
            </a:prstGeom>
            <a:solidFill>
              <a:schemeClr val="accent2"/>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4"/>
            <p:cNvSpPr/>
            <p:nvPr/>
          </p:nvSpPr>
          <p:spPr>
            <a:xfrm>
              <a:off x="1088238" y="2078047"/>
              <a:ext cx="10177500" cy="4192500"/>
            </a:xfrm>
            <a:prstGeom prst="rect">
              <a:avLst/>
            </a:prstGeom>
            <a:solidFill>
              <a:schemeClr val="accent6"/>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 name="Google Shape;59;p4"/>
          <p:cNvSpPr txBox="1">
            <a:spLocks noGrp="1"/>
          </p:cNvSpPr>
          <p:nvPr>
            <p:ph type="title"/>
          </p:nvPr>
        </p:nvSpPr>
        <p:spPr>
          <a:xfrm>
            <a:off x="1239400" y="675675"/>
            <a:ext cx="9682200" cy="763500"/>
          </a:xfrm>
          <a:prstGeom prst="rect">
            <a:avLst/>
          </a:prstGeom>
        </p:spPr>
        <p:txBody>
          <a:bodyPr spcFirstLastPara="1" wrap="square" lIns="121900" tIns="121900" rIns="121900" bIns="121900" anchor="ctr" anchorCtr="0">
            <a:noAutofit/>
          </a:bodyPr>
          <a:lstStyle>
            <a:lvl1pPr marL="0" marR="0" lvl="0" indent="0" algn="ctr" rtl="0">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60" name="Google Shape;60;p4"/>
          <p:cNvSpPr txBox="1">
            <a:spLocks noGrp="1"/>
          </p:cNvSpPr>
          <p:nvPr>
            <p:ph type="body" idx="1"/>
          </p:nvPr>
        </p:nvSpPr>
        <p:spPr>
          <a:xfrm>
            <a:off x="1239400" y="3076634"/>
            <a:ext cx="2880900" cy="1089000"/>
          </a:xfrm>
          <a:prstGeom prst="rect">
            <a:avLst/>
          </a:prstGeom>
        </p:spPr>
        <p:txBody>
          <a:bodyPr spcFirstLastPara="1" wrap="square" lIns="121900" tIns="121900" rIns="121900" bIns="121900" anchor="t" anchorCtr="0">
            <a:noAutofit/>
          </a:bodyPr>
          <a:lstStyle>
            <a:lvl1pPr marL="457200" lvl="0" indent="-349250" rtl="0">
              <a:spcBef>
                <a:spcPts val="0"/>
              </a:spcBef>
              <a:spcAft>
                <a:spcPts val="0"/>
              </a:spcAft>
              <a:buSzPts val="1900"/>
              <a:buChar char="●"/>
              <a:defRPr/>
            </a:lvl1pPr>
            <a:lvl2pPr marL="914400" lvl="1" indent="-349250" rtl="0">
              <a:lnSpc>
                <a:spcPct val="100000"/>
              </a:lnSpc>
              <a:spcBef>
                <a:spcPts val="0"/>
              </a:spcBef>
              <a:spcAft>
                <a:spcPts val="0"/>
              </a:spcAft>
              <a:buSzPts val="1900"/>
              <a:buChar char="○"/>
              <a:defRPr/>
            </a:lvl2pPr>
            <a:lvl3pPr marL="1371600" lvl="2" indent="-349250" rtl="0">
              <a:lnSpc>
                <a:spcPct val="100000"/>
              </a:lnSpc>
              <a:spcBef>
                <a:spcPts val="2100"/>
              </a:spcBef>
              <a:spcAft>
                <a:spcPts val="0"/>
              </a:spcAft>
              <a:buSzPts val="1900"/>
              <a:buChar char="■"/>
              <a:defRPr/>
            </a:lvl3pPr>
            <a:lvl4pPr marL="1828800" lvl="3" indent="-349250" rtl="0">
              <a:lnSpc>
                <a:spcPct val="100000"/>
              </a:lnSpc>
              <a:spcBef>
                <a:spcPts val="2100"/>
              </a:spcBef>
              <a:spcAft>
                <a:spcPts val="0"/>
              </a:spcAft>
              <a:buSzPts val="1900"/>
              <a:buChar char="●"/>
              <a:defRPr/>
            </a:lvl4pPr>
            <a:lvl5pPr marL="2286000" lvl="4" indent="-349250" rtl="0">
              <a:lnSpc>
                <a:spcPct val="100000"/>
              </a:lnSpc>
              <a:spcBef>
                <a:spcPts val="2100"/>
              </a:spcBef>
              <a:spcAft>
                <a:spcPts val="0"/>
              </a:spcAft>
              <a:buSzPts val="1900"/>
              <a:buChar char="○"/>
              <a:defRPr/>
            </a:lvl5pPr>
            <a:lvl6pPr marL="2743200" lvl="5" indent="-349250" rtl="0">
              <a:lnSpc>
                <a:spcPct val="100000"/>
              </a:lnSpc>
              <a:spcBef>
                <a:spcPts val="2100"/>
              </a:spcBef>
              <a:spcAft>
                <a:spcPts val="0"/>
              </a:spcAft>
              <a:buSzPts val="1900"/>
              <a:buChar char="■"/>
              <a:defRPr/>
            </a:lvl6pPr>
            <a:lvl7pPr marL="3200400" lvl="6" indent="-349250" rtl="0">
              <a:lnSpc>
                <a:spcPct val="100000"/>
              </a:lnSpc>
              <a:spcBef>
                <a:spcPts val="2100"/>
              </a:spcBef>
              <a:spcAft>
                <a:spcPts val="0"/>
              </a:spcAft>
              <a:buSzPts val="1900"/>
              <a:buChar char="●"/>
              <a:defRPr/>
            </a:lvl7pPr>
            <a:lvl8pPr marL="3657600" lvl="7" indent="-349250" rtl="0">
              <a:lnSpc>
                <a:spcPct val="100000"/>
              </a:lnSpc>
              <a:spcBef>
                <a:spcPts val="2100"/>
              </a:spcBef>
              <a:spcAft>
                <a:spcPts val="0"/>
              </a:spcAft>
              <a:buSzPts val="1900"/>
              <a:buChar char="○"/>
              <a:defRPr/>
            </a:lvl8pPr>
            <a:lvl9pPr marL="4114800" lvl="8" indent="-349250" rtl="0">
              <a:lnSpc>
                <a:spcPct val="100000"/>
              </a:lnSpc>
              <a:spcBef>
                <a:spcPts val="2100"/>
              </a:spcBef>
              <a:spcAft>
                <a:spcPts val="2100"/>
              </a:spcAft>
              <a:buSzPts val="1900"/>
              <a:buChar char="■"/>
              <a:defRPr/>
            </a:lvl9pPr>
          </a:lstStyle>
          <a:p>
            <a:endParaRPr/>
          </a:p>
        </p:txBody>
      </p:sp>
      <p:sp>
        <p:nvSpPr>
          <p:cNvPr id="61" name="Google Shape;61;p4"/>
          <p:cNvSpPr txBox="1">
            <a:spLocks noGrp="1"/>
          </p:cNvSpPr>
          <p:nvPr>
            <p:ph type="body" idx="2"/>
          </p:nvPr>
        </p:nvSpPr>
        <p:spPr>
          <a:xfrm>
            <a:off x="4700226" y="3076634"/>
            <a:ext cx="2880900" cy="1089000"/>
          </a:xfrm>
          <a:prstGeom prst="rect">
            <a:avLst/>
          </a:prstGeom>
        </p:spPr>
        <p:txBody>
          <a:bodyPr spcFirstLastPara="1" wrap="square" lIns="121900" tIns="121900" rIns="121900" bIns="121900" anchor="t" anchorCtr="0">
            <a:noAutofit/>
          </a:bodyPr>
          <a:lstStyle>
            <a:lvl1pPr marL="457200" lvl="0" indent="-349250" rtl="0">
              <a:spcBef>
                <a:spcPts val="0"/>
              </a:spcBef>
              <a:spcAft>
                <a:spcPts val="0"/>
              </a:spcAft>
              <a:buSzPts val="1900"/>
              <a:buChar char="●"/>
              <a:defRPr/>
            </a:lvl1pPr>
            <a:lvl2pPr marL="914400" lvl="1" indent="-349250" rtl="0">
              <a:lnSpc>
                <a:spcPct val="100000"/>
              </a:lnSpc>
              <a:spcBef>
                <a:spcPts val="0"/>
              </a:spcBef>
              <a:spcAft>
                <a:spcPts val="0"/>
              </a:spcAft>
              <a:buSzPts val="1900"/>
              <a:buChar char="○"/>
              <a:defRPr/>
            </a:lvl2pPr>
            <a:lvl3pPr marL="1371600" lvl="2" indent="-349250" rtl="0">
              <a:lnSpc>
                <a:spcPct val="100000"/>
              </a:lnSpc>
              <a:spcBef>
                <a:spcPts val="2100"/>
              </a:spcBef>
              <a:spcAft>
                <a:spcPts val="0"/>
              </a:spcAft>
              <a:buSzPts val="1900"/>
              <a:buChar char="■"/>
              <a:defRPr/>
            </a:lvl3pPr>
            <a:lvl4pPr marL="1828800" lvl="3" indent="-349250" rtl="0">
              <a:lnSpc>
                <a:spcPct val="100000"/>
              </a:lnSpc>
              <a:spcBef>
                <a:spcPts val="2100"/>
              </a:spcBef>
              <a:spcAft>
                <a:spcPts val="0"/>
              </a:spcAft>
              <a:buSzPts val="1900"/>
              <a:buChar char="●"/>
              <a:defRPr/>
            </a:lvl4pPr>
            <a:lvl5pPr marL="2286000" lvl="4" indent="-349250" rtl="0">
              <a:lnSpc>
                <a:spcPct val="100000"/>
              </a:lnSpc>
              <a:spcBef>
                <a:spcPts val="2100"/>
              </a:spcBef>
              <a:spcAft>
                <a:spcPts val="0"/>
              </a:spcAft>
              <a:buSzPts val="1900"/>
              <a:buChar char="○"/>
              <a:defRPr/>
            </a:lvl5pPr>
            <a:lvl6pPr marL="2743200" lvl="5" indent="-349250" rtl="0">
              <a:lnSpc>
                <a:spcPct val="100000"/>
              </a:lnSpc>
              <a:spcBef>
                <a:spcPts val="2100"/>
              </a:spcBef>
              <a:spcAft>
                <a:spcPts val="0"/>
              </a:spcAft>
              <a:buSzPts val="1900"/>
              <a:buChar char="■"/>
              <a:defRPr/>
            </a:lvl6pPr>
            <a:lvl7pPr marL="3200400" lvl="6" indent="-349250" rtl="0">
              <a:lnSpc>
                <a:spcPct val="100000"/>
              </a:lnSpc>
              <a:spcBef>
                <a:spcPts val="2100"/>
              </a:spcBef>
              <a:spcAft>
                <a:spcPts val="0"/>
              </a:spcAft>
              <a:buSzPts val="1900"/>
              <a:buChar char="●"/>
              <a:defRPr/>
            </a:lvl7pPr>
            <a:lvl8pPr marL="3657600" lvl="7" indent="-349250" rtl="0">
              <a:lnSpc>
                <a:spcPct val="100000"/>
              </a:lnSpc>
              <a:spcBef>
                <a:spcPts val="2100"/>
              </a:spcBef>
              <a:spcAft>
                <a:spcPts val="0"/>
              </a:spcAft>
              <a:buSzPts val="1900"/>
              <a:buChar char="○"/>
              <a:defRPr/>
            </a:lvl8pPr>
            <a:lvl9pPr marL="4114800" lvl="8" indent="-349250" rtl="0">
              <a:lnSpc>
                <a:spcPct val="100000"/>
              </a:lnSpc>
              <a:spcBef>
                <a:spcPts val="2100"/>
              </a:spcBef>
              <a:spcAft>
                <a:spcPts val="2100"/>
              </a:spcAft>
              <a:buSzPts val="1900"/>
              <a:buChar char="■"/>
              <a:defRPr/>
            </a:lvl9pPr>
          </a:lstStyle>
          <a:p>
            <a:endParaRPr/>
          </a:p>
        </p:txBody>
      </p:sp>
      <p:sp>
        <p:nvSpPr>
          <p:cNvPr id="62" name="Google Shape;62;p4"/>
          <p:cNvSpPr txBox="1">
            <a:spLocks noGrp="1"/>
          </p:cNvSpPr>
          <p:nvPr>
            <p:ph type="body" idx="3"/>
          </p:nvPr>
        </p:nvSpPr>
        <p:spPr>
          <a:xfrm>
            <a:off x="1239400" y="4757057"/>
            <a:ext cx="2880900" cy="1089000"/>
          </a:xfrm>
          <a:prstGeom prst="rect">
            <a:avLst/>
          </a:prstGeom>
        </p:spPr>
        <p:txBody>
          <a:bodyPr spcFirstLastPara="1" wrap="square" lIns="121900" tIns="121900" rIns="121900" bIns="121900" anchor="t" anchorCtr="0">
            <a:noAutofit/>
          </a:bodyPr>
          <a:lstStyle>
            <a:lvl1pPr marL="457200" lvl="0" indent="-349250" rtl="0">
              <a:spcBef>
                <a:spcPts val="0"/>
              </a:spcBef>
              <a:spcAft>
                <a:spcPts val="0"/>
              </a:spcAft>
              <a:buSzPts val="1900"/>
              <a:buChar char="●"/>
              <a:defRPr/>
            </a:lvl1pPr>
            <a:lvl2pPr marL="914400" lvl="1" indent="-349250" rtl="0">
              <a:lnSpc>
                <a:spcPct val="100000"/>
              </a:lnSpc>
              <a:spcBef>
                <a:spcPts val="0"/>
              </a:spcBef>
              <a:spcAft>
                <a:spcPts val="0"/>
              </a:spcAft>
              <a:buSzPts val="1900"/>
              <a:buChar char="○"/>
              <a:defRPr/>
            </a:lvl2pPr>
            <a:lvl3pPr marL="1371600" lvl="2" indent="-349250" rtl="0">
              <a:lnSpc>
                <a:spcPct val="100000"/>
              </a:lnSpc>
              <a:spcBef>
                <a:spcPts val="2100"/>
              </a:spcBef>
              <a:spcAft>
                <a:spcPts val="0"/>
              </a:spcAft>
              <a:buSzPts val="1900"/>
              <a:buChar char="■"/>
              <a:defRPr/>
            </a:lvl3pPr>
            <a:lvl4pPr marL="1828800" lvl="3" indent="-349250" rtl="0">
              <a:lnSpc>
                <a:spcPct val="100000"/>
              </a:lnSpc>
              <a:spcBef>
                <a:spcPts val="2100"/>
              </a:spcBef>
              <a:spcAft>
                <a:spcPts val="0"/>
              </a:spcAft>
              <a:buSzPts val="1900"/>
              <a:buChar char="●"/>
              <a:defRPr/>
            </a:lvl4pPr>
            <a:lvl5pPr marL="2286000" lvl="4" indent="-349250" rtl="0">
              <a:lnSpc>
                <a:spcPct val="100000"/>
              </a:lnSpc>
              <a:spcBef>
                <a:spcPts val="2100"/>
              </a:spcBef>
              <a:spcAft>
                <a:spcPts val="0"/>
              </a:spcAft>
              <a:buSzPts val="1900"/>
              <a:buChar char="○"/>
              <a:defRPr/>
            </a:lvl5pPr>
            <a:lvl6pPr marL="2743200" lvl="5" indent="-349250" rtl="0">
              <a:lnSpc>
                <a:spcPct val="100000"/>
              </a:lnSpc>
              <a:spcBef>
                <a:spcPts val="2100"/>
              </a:spcBef>
              <a:spcAft>
                <a:spcPts val="0"/>
              </a:spcAft>
              <a:buSzPts val="1900"/>
              <a:buChar char="■"/>
              <a:defRPr/>
            </a:lvl6pPr>
            <a:lvl7pPr marL="3200400" lvl="6" indent="-349250" rtl="0">
              <a:lnSpc>
                <a:spcPct val="100000"/>
              </a:lnSpc>
              <a:spcBef>
                <a:spcPts val="2100"/>
              </a:spcBef>
              <a:spcAft>
                <a:spcPts val="0"/>
              </a:spcAft>
              <a:buSzPts val="1900"/>
              <a:buChar char="●"/>
              <a:defRPr/>
            </a:lvl7pPr>
            <a:lvl8pPr marL="3657600" lvl="7" indent="-349250" rtl="0">
              <a:lnSpc>
                <a:spcPct val="100000"/>
              </a:lnSpc>
              <a:spcBef>
                <a:spcPts val="2100"/>
              </a:spcBef>
              <a:spcAft>
                <a:spcPts val="0"/>
              </a:spcAft>
              <a:buSzPts val="1900"/>
              <a:buChar char="○"/>
              <a:defRPr/>
            </a:lvl8pPr>
            <a:lvl9pPr marL="4114800" lvl="8" indent="-349250" rtl="0">
              <a:lnSpc>
                <a:spcPct val="100000"/>
              </a:lnSpc>
              <a:spcBef>
                <a:spcPts val="2100"/>
              </a:spcBef>
              <a:spcAft>
                <a:spcPts val="2100"/>
              </a:spcAft>
              <a:buSzPts val="1900"/>
              <a:buChar char="■"/>
              <a:defRPr/>
            </a:lvl9pPr>
          </a:lstStyle>
          <a:p>
            <a:endParaRPr/>
          </a:p>
        </p:txBody>
      </p:sp>
      <p:sp>
        <p:nvSpPr>
          <p:cNvPr id="63" name="Google Shape;63;p4"/>
          <p:cNvSpPr txBox="1">
            <a:spLocks noGrp="1"/>
          </p:cNvSpPr>
          <p:nvPr>
            <p:ph type="body" idx="4"/>
          </p:nvPr>
        </p:nvSpPr>
        <p:spPr>
          <a:xfrm>
            <a:off x="4700226" y="4757057"/>
            <a:ext cx="2880900" cy="1089000"/>
          </a:xfrm>
          <a:prstGeom prst="rect">
            <a:avLst/>
          </a:prstGeom>
        </p:spPr>
        <p:txBody>
          <a:bodyPr spcFirstLastPara="1" wrap="square" lIns="121900" tIns="121900" rIns="121900" bIns="121900" anchor="t" anchorCtr="0">
            <a:noAutofit/>
          </a:bodyPr>
          <a:lstStyle>
            <a:lvl1pPr marL="457200" lvl="0" indent="-349250" rtl="0">
              <a:spcBef>
                <a:spcPts val="0"/>
              </a:spcBef>
              <a:spcAft>
                <a:spcPts val="0"/>
              </a:spcAft>
              <a:buSzPts val="1900"/>
              <a:buChar char="●"/>
              <a:defRPr/>
            </a:lvl1pPr>
            <a:lvl2pPr marL="914400" lvl="1" indent="-349250" rtl="0">
              <a:lnSpc>
                <a:spcPct val="100000"/>
              </a:lnSpc>
              <a:spcBef>
                <a:spcPts val="0"/>
              </a:spcBef>
              <a:spcAft>
                <a:spcPts val="0"/>
              </a:spcAft>
              <a:buSzPts val="1900"/>
              <a:buChar char="○"/>
              <a:defRPr/>
            </a:lvl2pPr>
            <a:lvl3pPr marL="1371600" lvl="2" indent="-349250" rtl="0">
              <a:lnSpc>
                <a:spcPct val="100000"/>
              </a:lnSpc>
              <a:spcBef>
                <a:spcPts val="2100"/>
              </a:spcBef>
              <a:spcAft>
                <a:spcPts val="0"/>
              </a:spcAft>
              <a:buSzPts val="1900"/>
              <a:buChar char="■"/>
              <a:defRPr/>
            </a:lvl3pPr>
            <a:lvl4pPr marL="1828800" lvl="3" indent="-349250" rtl="0">
              <a:lnSpc>
                <a:spcPct val="100000"/>
              </a:lnSpc>
              <a:spcBef>
                <a:spcPts val="2100"/>
              </a:spcBef>
              <a:spcAft>
                <a:spcPts val="0"/>
              </a:spcAft>
              <a:buSzPts val="1900"/>
              <a:buChar char="●"/>
              <a:defRPr/>
            </a:lvl4pPr>
            <a:lvl5pPr marL="2286000" lvl="4" indent="-349250" rtl="0">
              <a:lnSpc>
                <a:spcPct val="100000"/>
              </a:lnSpc>
              <a:spcBef>
                <a:spcPts val="2100"/>
              </a:spcBef>
              <a:spcAft>
                <a:spcPts val="0"/>
              </a:spcAft>
              <a:buSzPts val="1900"/>
              <a:buChar char="○"/>
              <a:defRPr/>
            </a:lvl5pPr>
            <a:lvl6pPr marL="2743200" lvl="5" indent="-349250" rtl="0">
              <a:lnSpc>
                <a:spcPct val="100000"/>
              </a:lnSpc>
              <a:spcBef>
                <a:spcPts val="2100"/>
              </a:spcBef>
              <a:spcAft>
                <a:spcPts val="0"/>
              </a:spcAft>
              <a:buSzPts val="1900"/>
              <a:buChar char="■"/>
              <a:defRPr/>
            </a:lvl6pPr>
            <a:lvl7pPr marL="3200400" lvl="6" indent="-349250" rtl="0">
              <a:lnSpc>
                <a:spcPct val="100000"/>
              </a:lnSpc>
              <a:spcBef>
                <a:spcPts val="2100"/>
              </a:spcBef>
              <a:spcAft>
                <a:spcPts val="0"/>
              </a:spcAft>
              <a:buSzPts val="1900"/>
              <a:buChar char="●"/>
              <a:defRPr/>
            </a:lvl7pPr>
            <a:lvl8pPr marL="3657600" lvl="7" indent="-349250" rtl="0">
              <a:lnSpc>
                <a:spcPct val="100000"/>
              </a:lnSpc>
              <a:spcBef>
                <a:spcPts val="2100"/>
              </a:spcBef>
              <a:spcAft>
                <a:spcPts val="0"/>
              </a:spcAft>
              <a:buSzPts val="1900"/>
              <a:buChar char="○"/>
              <a:defRPr/>
            </a:lvl8pPr>
            <a:lvl9pPr marL="4114800" lvl="8" indent="-349250" rtl="0">
              <a:lnSpc>
                <a:spcPct val="100000"/>
              </a:lnSpc>
              <a:spcBef>
                <a:spcPts val="2100"/>
              </a:spcBef>
              <a:spcAft>
                <a:spcPts val="2100"/>
              </a:spcAft>
              <a:buSzPts val="1900"/>
              <a:buChar char="■"/>
              <a:defRPr/>
            </a:lvl9pPr>
          </a:lstStyle>
          <a:p>
            <a:endParaRPr/>
          </a:p>
        </p:txBody>
      </p:sp>
      <p:sp>
        <p:nvSpPr>
          <p:cNvPr id="64" name="Google Shape;64;p4"/>
          <p:cNvSpPr txBox="1">
            <a:spLocks noGrp="1"/>
          </p:cNvSpPr>
          <p:nvPr>
            <p:ph type="title" idx="5"/>
          </p:nvPr>
        </p:nvSpPr>
        <p:spPr>
          <a:xfrm>
            <a:off x="1239400" y="2503800"/>
            <a:ext cx="2880900" cy="572700"/>
          </a:xfrm>
          <a:prstGeom prst="rect">
            <a:avLst/>
          </a:prstGeom>
        </p:spPr>
        <p:txBody>
          <a:bodyPr spcFirstLastPara="1" wrap="square" lIns="121900" tIns="121900" rIns="121900" bIns="121900" anchor="ctr" anchorCtr="0">
            <a:noAutofit/>
          </a:bodyPr>
          <a:lstStyle>
            <a:lvl1pPr marL="0" marR="0" lvl="0" indent="0" rtl="0">
              <a:lnSpc>
                <a:spcPct val="100000"/>
              </a:lnSpc>
              <a:spcBef>
                <a:spcPts val="0"/>
              </a:spcBef>
              <a:spcAft>
                <a:spcPts val="0"/>
              </a:spcAft>
              <a:buClr>
                <a:schemeClr val="dk1"/>
              </a:buClr>
              <a:buSzPts val="2600"/>
              <a:buFont typeface="Aldrich"/>
              <a:buNone/>
              <a:defRPr sz="2600">
                <a:latin typeface="Bitter SemiBold"/>
                <a:ea typeface="Bitter SemiBold"/>
                <a:cs typeface="Bitter SemiBold"/>
                <a:sym typeface="Bitter SemiBold"/>
              </a:defRPr>
            </a:lvl1pPr>
            <a:lvl2pPr lvl="1"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2pPr>
            <a:lvl3pPr lvl="2"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3pPr>
            <a:lvl4pPr lvl="3"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4pPr>
            <a:lvl5pPr lvl="4"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5pPr>
            <a:lvl6pPr lvl="5"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6pPr>
            <a:lvl7pPr lvl="6"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7pPr>
            <a:lvl8pPr lvl="7"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8pPr>
            <a:lvl9pPr lvl="8"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9pPr>
          </a:lstStyle>
          <a:p>
            <a:endParaRPr/>
          </a:p>
        </p:txBody>
      </p:sp>
      <p:sp>
        <p:nvSpPr>
          <p:cNvPr id="65" name="Google Shape;65;p4"/>
          <p:cNvSpPr txBox="1">
            <a:spLocks noGrp="1"/>
          </p:cNvSpPr>
          <p:nvPr>
            <p:ph type="title" idx="6"/>
          </p:nvPr>
        </p:nvSpPr>
        <p:spPr>
          <a:xfrm>
            <a:off x="4700226" y="2503800"/>
            <a:ext cx="2880900" cy="572700"/>
          </a:xfrm>
          <a:prstGeom prst="rect">
            <a:avLst/>
          </a:prstGeom>
        </p:spPr>
        <p:txBody>
          <a:bodyPr spcFirstLastPara="1" wrap="square" lIns="121900" tIns="121900" rIns="121900" bIns="121900" anchor="ctr" anchorCtr="0">
            <a:noAutofit/>
          </a:bodyPr>
          <a:lstStyle>
            <a:lvl1pPr marL="0" marR="0" lvl="0" indent="0" rtl="0">
              <a:lnSpc>
                <a:spcPct val="100000"/>
              </a:lnSpc>
              <a:spcBef>
                <a:spcPts val="0"/>
              </a:spcBef>
              <a:spcAft>
                <a:spcPts val="0"/>
              </a:spcAft>
              <a:buClr>
                <a:schemeClr val="dk1"/>
              </a:buClr>
              <a:buSzPts val="2600"/>
              <a:buFont typeface="Aldrich"/>
              <a:buNone/>
              <a:defRPr sz="2600">
                <a:latin typeface="Bitter SemiBold"/>
                <a:ea typeface="Bitter SemiBold"/>
                <a:cs typeface="Bitter SemiBold"/>
                <a:sym typeface="Bitter SemiBold"/>
              </a:defRPr>
            </a:lvl1pPr>
            <a:lvl2pPr lvl="1"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2pPr>
            <a:lvl3pPr lvl="2"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3pPr>
            <a:lvl4pPr lvl="3"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4pPr>
            <a:lvl5pPr lvl="4"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5pPr>
            <a:lvl6pPr lvl="5"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6pPr>
            <a:lvl7pPr lvl="6"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7pPr>
            <a:lvl8pPr lvl="7"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8pPr>
            <a:lvl9pPr lvl="8"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9pPr>
          </a:lstStyle>
          <a:p>
            <a:endParaRPr/>
          </a:p>
        </p:txBody>
      </p:sp>
      <p:sp>
        <p:nvSpPr>
          <p:cNvPr id="66" name="Google Shape;66;p4"/>
          <p:cNvSpPr txBox="1">
            <a:spLocks noGrp="1"/>
          </p:cNvSpPr>
          <p:nvPr>
            <p:ph type="title" idx="7"/>
          </p:nvPr>
        </p:nvSpPr>
        <p:spPr>
          <a:xfrm>
            <a:off x="1239400" y="4184223"/>
            <a:ext cx="2880900" cy="572700"/>
          </a:xfrm>
          <a:prstGeom prst="rect">
            <a:avLst/>
          </a:prstGeom>
        </p:spPr>
        <p:txBody>
          <a:bodyPr spcFirstLastPara="1" wrap="square" lIns="121900" tIns="121900" rIns="121900" bIns="121900" anchor="ctr" anchorCtr="0">
            <a:noAutofit/>
          </a:bodyPr>
          <a:lstStyle>
            <a:lvl1pPr marL="0" marR="0" lvl="0" indent="0" rtl="0">
              <a:lnSpc>
                <a:spcPct val="100000"/>
              </a:lnSpc>
              <a:spcBef>
                <a:spcPts val="0"/>
              </a:spcBef>
              <a:spcAft>
                <a:spcPts val="0"/>
              </a:spcAft>
              <a:buClr>
                <a:schemeClr val="dk1"/>
              </a:buClr>
              <a:buSzPts val="2600"/>
              <a:buFont typeface="Aldrich"/>
              <a:buNone/>
              <a:defRPr sz="2600">
                <a:latin typeface="Bitter SemiBold"/>
                <a:ea typeface="Bitter SemiBold"/>
                <a:cs typeface="Bitter SemiBold"/>
                <a:sym typeface="Bitter SemiBold"/>
              </a:defRPr>
            </a:lvl1pPr>
            <a:lvl2pPr lvl="1"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2pPr>
            <a:lvl3pPr lvl="2"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3pPr>
            <a:lvl4pPr lvl="3"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4pPr>
            <a:lvl5pPr lvl="4"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5pPr>
            <a:lvl6pPr lvl="5"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6pPr>
            <a:lvl7pPr lvl="6"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7pPr>
            <a:lvl8pPr lvl="7"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8pPr>
            <a:lvl9pPr lvl="8"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9pPr>
          </a:lstStyle>
          <a:p>
            <a:endParaRPr/>
          </a:p>
        </p:txBody>
      </p:sp>
      <p:sp>
        <p:nvSpPr>
          <p:cNvPr id="67" name="Google Shape;67;p4"/>
          <p:cNvSpPr txBox="1">
            <a:spLocks noGrp="1"/>
          </p:cNvSpPr>
          <p:nvPr>
            <p:ph type="title" idx="8"/>
          </p:nvPr>
        </p:nvSpPr>
        <p:spPr>
          <a:xfrm>
            <a:off x="4700226" y="4184223"/>
            <a:ext cx="2880900" cy="572700"/>
          </a:xfrm>
          <a:prstGeom prst="rect">
            <a:avLst/>
          </a:prstGeom>
        </p:spPr>
        <p:txBody>
          <a:bodyPr spcFirstLastPara="1" wrap="square" lIns="121900" tIns="121900" rIns="121900" bIns="121900" anchor="ctr" anchorCtr="0">
            <a:noAutofit/>
          </a:bodyPr>
          <a:lstStyle>
            <a:lvl1pPr marL="0" marR="0" lvl="0" indent="0" rtl="0">
              <a:lnSpc>
                <a:spcPct val="100000"/>
              </a:lnSpc>
              <a:spcBef>
                <a:spcPts val="0"/>
              </a:spcBef>
              <a:spcAft>
                <a:spcPts val="0"/>
              </a:spcAft>
              <a:buClr>
                <a:schemeClr val="dk1"/>
              </a:buClr>
              <a:buSzPts val="2600"/>
              <a:buFont typeface="Aldrich"/>
              <a:buNone/>
              <a:defRPr sz="2600">
                <a:latin typeface="Bitter SemiBold"/>
                <a:ea typeface="Bitter SemiBold"/>
                <a:cs typeface="Bitter SemiBold"/>
                <a:sym typeface="Bitter SemiBold"/>
              </a:defRPr>
            </a:lvl1pPr>
            <a:lvl2pPr lvl="1"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2pPr>
            <a:lvl3pPr lvl="2"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3pPr>
            <a:lvl4pPr lvl="3"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4pPr>
            <a:lvl5pPr lvl="4"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5pPr>
            <a:lvl6pPr lvl="5"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6pPr>
            <a:lvl7pPr lvl="6"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7pPr>
            <a:lvl8pPr lvl="7"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8pPr>
            <a:lvl9pPr lvl="8"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9pPr>
          </a:lstStyle>
          <a:p>
            <a:endParaRPr/>
          </a:p>
        </p:txBody>
      </p:sp>
      <p:sp>
        <p:nvSpPr>
          <p:cNvPr id="68" name="Google Shape;68;p4"/>
          <p:cNvSpPr txBox="1">
            <a:spLocks noGrp="1"/>
          </p:cNvSpPr>
          <p:nvPr>
            <p:ph type="body" idx="9"/>
          </p:nvPr>
        </p:nvSpPr>
        <p:spPr>
          <a:xfrm>
            <a:off x="8161053" y="3076634"/>
            <a:ext cx="2880900" cy="1089000"/>
          </a:xfrm>
          <a:prstGeom prst="rect">
            <a:avLst/>
          </a:prstGeom>
        </p:spPr>
        <p:txBody>
          <a:bodyPr spcFirstLastPara="1" wrap="square" lIns="121900" tIns="121900" rIns="121900" bIns="121900" anchor="t" anchorCtr="0">
            <a:noAutofit/>
          </a:bodyPr>
          <a:lstStyle>
            <a:lvl1pPr marL="457200" lvl="0" indent="-349250" rtl="0">
              <a:spcBef>
                <a:spcPts val="0"/>
              </a:spcBef>
              <a:spcAft>
                <a:spcPts val="0"/>
              </a:spcAft>
              <a:buSzPts val="1900"/>
              <a:buChar char="●"/>
              <a:defRPr/>
            </a:lvl1pPr>
            <a:lvl2pPr marL="914400" lvl="1" indent="-349250" rtl="0">
              <a:lnSpc>
                <a:spcPct val="100000"/>
              </a:lnSpc>
              <a:spcBef>
                <a:spcPts val="0"/>
              </a:spcBef>
              <a:spcAft>
                <a:spcPts val="0"/>
              </a:spcAft>
              <a:buSzPts val="1900"/>
              <a:buChar char="○"/>
              <a:defRPr/>
            </a:lvl2pPr>
            <a:lvl3pPr marL="1371600" lvl="2" indent="-349250" rtl="0">
              <a:lnSpc>
                <a:spcPct val="100000"/>
              </a:lnSpc>
              <a:spcBef>
                <a:spcPts val="2100"/>
              </a:spcBef>
              <a:spcAft>
                <a:spcPts val="0"/>
              </a:spcAft>
              <a:buSzPts val="1900"/>
              <a:buChar char="■"/>
              <a:defRPr/>
            </a:lvl3pPr>
            <a:lvl4pPr marL="1828800" lvl="3" indent="-349250" rtl="0">
              <a:lnSpc>
                <a:spcPct val="100000"/>
              </a:lnSpc>
              <a:spcBef>
                <a:spcPts val="2100"/>
              </a:spcBef>
              <a:spcAft>
                <a:spcPts val="0"/>
              </a:spcAft>
              <a:buSzPts val="1900"/>
              <a:buChar char="●"/>
              <a:defRPr/>
            </a:lvl4pPr>
            <a:lvl5pPr marL="2286000" lvl="4" indent="-349250" rtl="0">
              <a:lnSpc>
                <a:spcPct val="100000"/>
              </a:lnSpc>
              <a:spcBef>
                <a:spcPts val="2100"/>
              </a:spcBef>
              <a:spcAft>
                <a:spcPts val="0"/>
              </a:spcAft>
              <a:buSzPts val="1900"/>
              <a:buChar char="○"/>
              <a:defRPr/>
            </a:lvl5pPr>
            <a:lvl6pPr marL="2743200" lvl="5" indent="-349250" rtl="0">
              <a:lnSpc>
                <a:spcPct val="100000"/>
              </a:lnSpc>
              <a:spcBef>
                <a:spcPts val="2100"/>
              </a:spcBef>
              <a:spcAft>
                <a:spcPts val="0"/>
              </a:spcAft>
              <a:buSzPts val="1900"/>
              <a:buChar char="■"/>
              <a:defRPr/>
            </a:lvl6pPr>
            <a:lvl7pPr marL="3200400" lvl="6" indent="-349250" rtl="0">
              <a:lnSpc>
                <a:spcPct val="100000"/>
              </a:lnSpc>
              <a:spcBef>
                <a:spcPts val="2100"/>
              </a:spcBef>
              <a:spcAft>
                <a:spcPts val="0"/>
              </a:spcAft>
              <a:buSzPts val="1900"/>
              <a:buChar char="●"/>
              <a:defRPr/>
            </a:lvl7pPr>
            <a:lvl8pPr marL="3657600" lvl="7" indent="-349250" rtl="0">
              <a:lnSpc>
                <a:spcPct val="100000"/>
              </a:lnSpc>
              <a:spcBef>
                <a:spcPts val="2100"/>
              </a:spcBef>
              <a:spcAft>
                <a:spcPts val="0"/>
              </a:spcAft>
              <a:buSzPts val="1900"/>
              <a:buChar char="○"/>
              <a:defRPr/>
            </a:lvl8pPr>
            <a:lvl9pPr marL="4114800" lvl="8" indent="-349250" rtl="0">
              <a:lnSpc>
                <a:spcPct val="100000"/>
              </a:lnSpc>
              <a:spcBef>
                <a:spcPts val="2100"/>
              </a:spcBef>
              <a:spcAft>
                <a:spcPts val="2100"/>
              </a:spcAft>
              <a:buSzPts val="1900"/>
              <a:buChar char="■"/>
              <a:defRPr/>
            </a:lvl9pPr>
          </a:lstStyle>
          <a:p>
            <a:endParaRPr/>
          </a:p>
        </p:txBody>
      </p:sp>
      <p:sp>
        <p:nvSpPr>
          <p:cNvPr id="69" name="Google Shape;69;p4"/>
          <p:cNvSpPr txBox="1">
            <a:spLocks noGrp="1"/>
          </p:cNvSpPr>
          <p:nvPr>
            <p:ph type="body" idx="13"/>
          </p:nvPr>
        </p:nvSpPr>
        <p:spPr>
          <a:xfrm>
            <a:off x="8161053" y="4757057"/>
            <a:ext cx="2880900" cy="1089000"/>
          </a:xfrm>
          <a:prstGeom prst="rect">
            <a:avLst/>
          </a:prstGeom>
        </p:spPr>
        <p:txBody>
          <a:bodyPr spcFirstLastPara="1" wrap="square" lIns="121900" tIns="121900" rIns="121900" bIns="121900" anchor="t" anchorCtr="0">
            <a:noAutofit/>
          </a:bodyPr>
          <a:lstStyle>
            <a:lvl1pPr marL="457200" lvl="0" indent="-349250" rtl="0">
              <a:spcBef>
                <a:spcPts val="0"/>
              </a:spcBef>
              <a:spcAft>
                <a:spcPts val="0"/>
              </a:spcAft>
              <a:buSzPts val="1900"/>
              <a:buChar char="●"/>
              <a:defRPr/>
            </a:lvl1pPr>
            <a:lvl2pPr marL="914400" lvl="1" indent="-349250" rtl="0">
              <a:lnSpc>
                <a:spcPct val="100000"/>
              </a:lnSpc>
              <a:spcBef>
                <a:spcPts val="0"/>
              </a:spcBef>
              <a:spcAft>
                <a:spcPts val="0"/>
              </a:spcAft>
              <a:buSzPts val="1900"/>
              <a:buChar char="○"/>
              <a:defRPr/>
            </a:lvl2pPr>
            <a:lvl3pPr marL="1371600" lvl="2" indent="-349250" rtl="0">
              <a:lnSpc>
                <a:spcPct val="100000"/>
              </a:lnSpc>
              <a:spcBef>
                <a:spcPts val="2100"/>
              </a:spcBef>
              <a:spcAft>
                <a:spcPts val="0"/>
              </a:spcAft>
              <a:buSzPts val="1900"/>
              <a:buChar char="■"/>
              <a:defRPr/>
            </a:lvl3pPr>
            <a:lvl4pPr marL="1828800" lvl="3" indent="-349250" rtl="0">
              <a:lnSpc>
                <a:spcPct val="100000"/>
              </a:lnSpc>
              <a:spcBef>
                <a:spcPts val="2100"/>
              </a:spcBef>
              <a:spcAft>
                <a:spcPts val="0"/>
              </a:spcAft>
              <a:buSzPts val="1900"/>
              <a:buChar char="●"/>
              <a:defRPr/>
            </a:lvl4pPr>
            <a:lvl5pPr marL="2286000" lvl="4" indent="-349250" rtl="0">
              <a:lnSpc>
                <a:spcPct val="100000"/>
              </a:lnSpc>
              <a:spcBef>
                <a:spcPts val="2100"/>
              </a:spcBef>
              <a:spcAft>
                <a:spcPts val="0"/>
              </a:spcAft>
              <a:buSzPts val="1900"/>
              <a:buChar char="○"/>
              <a:defRPr/>
            </a:lvl5pPr>
            <a:lvl6pPr marL="2743200" lvl="5" indent="-349250" rtl="0">
              <a:lnSpc>
                <a:spcPct val="100000"/>
              </a:lnSpc>
              <a:spcBef>
                <a:spcPts val="2100"/>
              </a:spcBef>
              <a:spcAft>
                <a:spcPts val="0"/>
              </a:spcAft>
              <a:buSzPts val="1900"/>
              <a:buChar char="■"/>
              <a:defRPr/>
            </a:lvl6pPr>
            <a:lvl7pPr marL="3200400" lvl="6" indent="-349250" rtl="0">
              <a:lnSpc>
                <a:spcPct val="100000"/>
              </a:lnSpc>
              <a:spcBef>
                <a:spcPts val="2100"/>
              </a:spcBef>
              <a:spcAft>
                <a:spcPts val="0"/>
              </a:spcAft>
              <a:buSzPts val="1900"/>
              <a:buChar char="●"/>
              <a:defRPr/>
            </a:lvl7pPr>
            <a:lvl8pPr marL="3657600" lvl="7" indent="-349250" rtl="0">
              <a:lnSpc>
                <a:spcPct val="100000"/>
              </a:lnSpc>
              <a:spcBef>
                <a:spcPts val="2100"/>
              </a:spcBef>
              <a:spcAft>
                <a:spcPts val="0"/>
              </a:spcAft>
              <a:buSzPts val="1900"/>
              <a:buChar char="○"/>
              <a:defRPr/>
            </a:lvl8pPr>
            <a:lvl9pPr marL="4114800" lvl="8" indent="-349250" rtl="0">
              <a:lnSpc>
                <a:spcPct val="100000"/>
              </a:lnSpc>
              <a:spcBef>
                <a:spcPts val="2100"/>
              </a:spcBef>
              <a:spcAft>
                <a:spcPts val="2100"/>
              </a:spcAft>
              <a:buSzPts val="1900"/>
              <a:buChar char="■"/>
              <a:defRPr/>
            </a:lvl9pPr>
          </a:lstStyle>
          <a:p>
            <a:endParaRPr/>
          </a:p>
        </p:txBody>
      </p:sp>
      <p:sp>
        <p:nvSpPr>
          <p:cNvPr id="70" name="Google Shape;70;p4"/>
          <p:cNvSpPr txBox="1">
            <a:spLocks noGrp="1"/>
          </p:cNvSpPr>
          <p:nvPr>
            <p:ph type="title" idx="14"/>
          </p:nvPr>
        </p:nvSpPr>
        <p:spPr>
          <a:xfrm>
            <a:off x="8161053" y="2503800"/>
            <a:ext cx="2880900" cy="572700"/>
          </a:xfrm>
          <a:prstGeom prst="rect">
            <a:avLst/>
          </a:prstGeom>
        </p:spPr>
        <p:txBody>
          <a:bodyPr spcFirstLastPara="1" wrap="square" lIns="121900" tIns="121900" rIns="121900" bIns="121900" anchor="ctr" anchorCtr="0">
            <a:noAutofit/>
          </a:bodyPr>
          <a:lstStyle>
            <a:lvl1pPr marL="0" marR="0" lvl="0" indent="0" rtl="0">
              <a:lnSpc>
                <a:spcPct val="100000"/>
              </a:lnSpc>
              <a:spcBef>
                <a:spcPts val="0"/>
              </a:spcBef>
              <a:spcAft>
                <a:spcPts val="0"/>
              </a:spcAft>
              <a:buClr>
                <a:schemeClr val="dk1"/>
              </a:buClr>
              <a:buSzPts val="2600"/>
              <a:buFont typeface="Aldrich"/>
              <a:buNone/>
              <a:defRPr sz="2600">
                <a:latin typeface="Bitter SemiBold"/>
                <a:ea typeface="Bitter SemiBold"/>
                <a:cs typeface="Bitter SemiBold"/>
                <a:sym typeface="Bitter SemiBold"/>
              </a:defRPr>
            </a:lvl1pPr>
            <a:lvl2pPr lvl="1"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2pPr>
            <a:lvl3pPr lvl="2"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3pPr>
            <a:lvl4pPr lvl="3"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4pPr>
            <a:lvl5pPr lvl="4"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5pPr>
            <a:lvl6pPr lvl="5"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6pPr>
            <a:lvl7pPr lvl="6"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7pPr>
            <a:lvl8pPr lvl="7"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8pPr>
            <a:lvl9pPr lvl="8"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9pPr>
          </a:lstStyle>
          <a:p>
            <a:endParaRPr/>
          </a:p>
        </p:txBody>
      </p:sp>
      <p:sp>
        <p:nvSpPr>
          <p:cNvPr id="71" name="Google Shape;71;p4"/>
          <p:cNvSpPr txBox="1">
            <a:spLocks noGrp="1"/>
          </p:cNvSpPr>
          <p:nvPr>
            <p:ph type="title" idx="15"/>
          </p:nvPr>
        </p:nvSpPr>
        <p:spPr>
          <a:xfrm>
            <a:off x="8161053" y="4184223"/>
            <a:ext cx="2880900" cy="572700"/>
          </a:xfrm>
          <a:prstGeom prst="rect">
            <a:avLst/>
          </a:prstGeom>
        </p:spPr>
        <p:txBody>
          <a:bodyPr spcFirstLastPara="1" wrap="square" lIns="121900" tIns="121900" rIns="121900" bIns="121900" anchor="ctr" anchorCtr="0">
            <a:noAutofit/>
          </a:bodyPr>
          <a:lstStyle>
            <a:lvl1pPr marL="0" marR="0" lvl="0" indent="0" rtl="0">
              <a:lnSpc>
                <a:spcPct val="100000"/>
              </a:lnSpc>
              <a:spcBef>
                <a:spcPts val="0"/>
              </a:spcBef>
              <a:spcAft>
                <a:spcPts val="0"/>
              </a:spcAft>
              <a:buClr>
                <a:schemeClr val="dk1"/>
              </a:buClr>
              <a:buSzPts val="2600"/>
              <a:buFont typeface="Aldrich"/>
              <a:buNone/>
              <a:defRPr sz="2600">
                <a:latin typeface="Bitter SemiBold"/>
                <a:ea typeface="Bitter SemiBold"/>
                <a:cs typeface="Bitter SemiBold"/>
                <a:sym typeface="Bitter SemiBold"/>
              </a:defRPr>
            </a:lvl1pPr>
            <a:lvl2pPr lvl="1"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2pPr>
            <a:lvl3pPr lvl="2"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3pPr>
            <a:lvl4pPr lvl="3"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4pPr>
            <a:lvl5pPr lvl="4"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5pPr>
            <a:lvl6pPr lvl="5"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6pPr>
            <a:lvl7pPr lvl="6"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7pPr>
            <a:lvl8pPr lvl="7"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8pPr>
            <a:lvl9pPr lvl="8"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9pPr>
          </a:lstStyle>
          <a:p>
            <a:endParaRPr/>
          </a:p>
        </p:txBody>
      </p:sp>
      <p:sp>
        <p:nvSpPr>
          <p:cNvPr id="72" name="Google Shape;72;p4"/>
          <p:cNvSpPr/>
          <p:nvPr/>
        </p:nvSpPr>
        <p:spPr>
          <a:xfrm>
            <a:off x="334100" y="290775"/>
            <a:ext cx="751200" cy="751200"/>
          </a:xfrm>
          <a:prstGeom prst="star4">
            <a:avLst>
              <a:gd name="adj" fmla="val 12500"/>
            </a:avLst>
          </a:prstGeom>
          <a:solidFill>
            <a:schemeClr val="accent3"/>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4"/>
          <p:cNvSpPr/>
          <p:nvPr/>
        </p:nvSpPr>
        <p:spPr>
          <a:xfrm>
            <a:off x="11106700" y="5773113"/>
            <a:ext cx="751200" cy="751200"/>
          </a:xfrm>
          <a:prstGeom prst="star4">
            <a:avLst>
              <a:gd name="adj" fmla="val 12500"/>
            </a:avLst>
          </a:prstGeom>
          <a:solidFill>
            <a:schemeClr val="accent3"/>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004 Section Title">
  <p:cSld name="CUSTOM_3">
    <p:spTree>
      <p:nvGrpSpPr>
        <p:cNvPr id="1" name="Shape 74"/>
        <p:cNvGrpSpPr/>
        <p:nvPr/>
      </p:nvGrpSpPr>
      <p:grpSpPr>
        <a:xfrm>
          <a:off x="0" y="0"/>
          <a:ext cx="0" cy="0"/>
          <a:chOff x="0" y="0"/>
          <a:chExt cx="0" cy="0"/>
        </a:xfrm>
      </p:grpSpPr>
      <p:sp>
        <p:nvSpPr>
          <p:cNvPr id="75" name="Google Shape;75;p5"/>
          <p:cNvSpPr/>
          <p:nvPr/>
        </p:nvSpPr>
        <p:spPr>
          <a:xfrm>
            <a:off x="1010194" y="980852"/>
            <a:ext cx="9416400" cy="4192500"/>
          </a:xfrm>
          <a:prstGeom prst="rect">
            <a:avLst/>
          </a:prstGeom>
          <a:solidFill>
            <a:schemeClr val="accent1"/>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5"/>
          <p:cNvSpPr/>
          <p:nvPr/>
        </p:nvSpPr>
        <p:spPr>
          <a:xfrm>
            <a:off x="1207032" y="1227450"/>
            <a:ext cx="9416400" cy="4192500"/>
          </a:xfrm>
          <a:prstGeom prst="rect">
            <a:avLst/>
          </a:prstGeom>
          <a:solidFill>
            <a:schemeClr val="accent6"/>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5"/>
          <p:cNvSpPr/>
          <p:nvPr/>
        </p:nvSpPr>
        <p:spPr>
          <a:xfrm>
            <a:off x="1207032" y="1227450"/>
            <a:ext cx="9416400" cy="563700"/>
          </a:xfrm>
          <a:prstGeom prst="rect">
            <a:avLst/>
          </a:prstGeom>
          <a:solidFill>
            <a:schemeClr val="accent6"/>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 name="Google Shape;78;p5"/>
          <p:cNvGrpSpPr/>
          <p:nvPr/>
        </p:nvGrpSpPr>
        <p:grpSpPr>
          <a:xfrm>
            <a:off x="1375575" y="1403100"/>
            <a:ext cx="822000" cy="212400"/>
            <a:chOff x="1367875" y="1812100"/>
            <a:chExt cx="822000" cy="212400"/>
          </a:xfrm>
        </p:grpSpPr>
        <p:sp>
          <p:nvSpPr>
            <p:cNvPr id="79" name="Google Shape;79;p5"/>
            <p:cNvSpPr/>
            <p:nvPr/>
          </p:nvSpPr>
          <p:spPr>
            <a:xfrm>
              <a:off x="1367875" y="1812100"/>
              <a:ext cx="212400" cy="212400"/>
            </a:xfrm>
            <a:prstGeom prst="ellipse">
              <a:avLst/>
            </a:prstGeom>
            <a:solidFill>
              <a:schemeClr val="accent2"/>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5"/>
            <p:cNvSpPr/>
            <p:nvPr/>
          </p:nvSpPr>
          <p:spPr>
            <a:xfrm>
              <a:off x="1672675" y="1812100"/>
              <a:ext cx="212400" cy="212400"/>
            </a:xfrm>
            <a:prstGeom prst="ellipse">
              <a:avLst/>
            </a:prstGeom>
            <a:solidFill>
              <a:schemeClr val="accent3"/>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5"/>
            <p:cNvSpPr/>
            <p:nvPr/>
          </p:nvSpPr>
          <p:spPr>
            <a:xfrm>
              <a:off x="1977475" y="1812100"/>
              <a:ext cx="212400" cy="212400"/>
            </a:xfrm>
            <a:prstGeom prst="ellipse">
              <a:avLst/>
            </a:prstGeom>
            <a:solidFill>
              <a:schemeClr val="accent1"/>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 name="Google Shape;82;p5"/>
          <p:cNvSpPr txBox="1">
            <a:spLocks noGrp="1"/>
          </p:cNvSpPr>
          <p:nvPr>
            <p:ph type="title"/>
          </p:nvPr>
        </p:nvSpPr>
        <p:spPr>
          <a:xfrm>
            <a:off x="1486950" y="2088250"/>
            <a:ext cx="7389300" cy="2066100"/>
          </a:xfrm>
          <a:prstGeom prst="rect">
            <a:avLst/>
          </a:prstGeom>
        </p:spPr>
        <p:txBody>
          <a:bodyPr spcFirstLastPara="1" wrap="square" lIns="121900" tIns="121900" rIns="121900" bIns="121900" anchor="ctr" anchorCtr="0">
            <a:noAutofit/>
          </a:bodyPr>
          <a:lstStyle>
            <a:lvl1pPr marL="0" marR="0" lvl="0" indent="0" algn="l" rtl="0">
              <a:spcBef>
                <a:spcPts val="0"/>
              </a:spcBef>
              <a:spcAft>
                <a:spcPts val="0"/>
              </a:spcAft>
              <a:buClr>
                <a:schemeClr val="dk1"/>
              </a:buClr>
              <a:buSzPts val="6000"/>
              <a:buFont typeface="Aldrich"/>
              <a:buNone/>
              <a:defRPr sz="6000"/>
            </a:lvl1pPr>
            <a:lvl2pPr lvl="1" rtl="0">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9pPr>
          </a:lstStyle>
          <a:p>
            <a:endParaRPr/>
          </a:p>
        </p:txBody>
      </p:sp>
      <p:sp>
        <p:nvSpPr>
          <p:cNvPr id="83" name="Google Shape;83;p5"/>
          <p:cNvSpPr txBox="1">
            <a:spLocks noGrp="1"/>
          </p:cNvSpPr>
          <p:nvPr>
            <p:ph type="body" idx="1"/>
          </p:nvPr>
        </p:nvSpPr>
        <p:spPr>
          <a:xfrm>
            <a:off x="1486950" y="4171900"/>
            <a:ext cx="7389300" cy="763500"/>
          </a:xfrm>
          <a:prstGeom prst="rect">
            <a:avLst/>
          </a:prstGeom>
        </p:spPr>
        <p:txBody>
          <a:bodyPr spcFirstLastPara="1" wrap="square" lIns="121900" tIns="121900" rIns="121900" bIns="121900" anchor="t" anchorCtr="0">
            <a:noAutofit/>
          </a:bodyPr>
          <a:lstStyle>
            <a:lvl1pPr marL="457200" lvl="0" indent="-349250">
              <a:spcBef>
                <a:spcPts val="0"/>
              </a:spcBef>
              <a:spcAft>
                <a:spcPts val="0"/>
              </a:spcAft>
              <a:buSzPts val="1900"/>
              <a:buChar char="●"/>
              <a:defRPr/>
            </a:lvl1pPr>
            <a:lvl2pPr marL="914400" lvl="1" indent="-349250">
              <a:spcBef>
                <a:spcPts val="0"/>
              </a:spcBef>
              <a:spcAft>
                <a:spcPts val="0"/>
              </a:spcAft>
              <a:buSzPts val="1900"/>
              <a:buChar char="○"/>
              <a:defRPr/>
            </a:lvl2pPr>
            <a:lvl3pPr marL="1371600" lvl="2" indent="-349250">
              <a:spcBef>
                <a:spcPts val="2100"/>
              </a:spcBef>
              <a:spcAft>
                <a:spcPts val="0"/>
              </a:spcAft>
              <a:buSzPts val="1900"/>
              <a:buChar char="■"/>
              <a:defRPr/>
            </a:lvl3pPr>
            <a:lvl4pPr marL="1828800" lvl="3" indent="-349250">
              <a:spcBef>
                <a:spcPts val="2100"/>
              </a:spcBef>
              <a:spcAft>
                <a:spcPts val="0"/>
              </a:spcAft>
              <a:buSzPts val="1900"/>
              <a:buChar char="●"/>
              <a:defRPr/>
            </a:lvl4pPr>
            <a:lvl5pPr marL="2286000" lvl="4" indent="-349250">
              <a:spcBef>
                <a:spcPts val="2100"/>
              </a:spcBef>
              <a:spcAft>
                <a:spcPts val="0"/>
              </a:spcAft>
              <a:buSzPts val="1900"/>
              <a:buChar char="○"/>
              <a:defRPr/>
            </a:lvl5pPr>
            <a:lvl6pPr marL="2743200" lvl="5" indent="-349250">
              <a:spcBef>
                <a:spcPts val="2100"/>
              </a:spcBef>
              <a:spcAft>
                <a:spcPts val="0"/>
              </a:spcAft>
              <a:buSzPts val="1900"/>
              <a:buChar char="■"/>
              <a:defRPr/>
            </a:lvl6pPr>
            <a:lvl7pPr marL="3200400" lvl="6" indent="-349250">
              <a:spcBef>
                <a:spcPts val="2100"/>
              </a:spcBef>
              <a:spcAft>
                <a:spcPts val="0"/>
              </a:spcAft>
              <a:buSzPts val="1900"/>
              <a:buChar char="●"/>
              <a:defRPr/>
            </a:lvl7pPr>
            <a:lvl8pPr marL="3657600" lvl="7" indent="-349250">
              <a:spcBef>
                <a:spcPts val="2100"/>
              </a:spcBef>
              <a:spcAft>
                <a:spcPts val="0"/>
              </a:spcAft>
              <a:buSzPts val="1900"/>
              <a:buChar char="○"/>
              <a:defRPr/>
            </a:lvl8pPr>
            <a:lvl9pPr marL="4114800" lvl="8" indent="-349250">
              <a:spcBef>
                <a:spcPts val="2100"/>
              </a:spcBef>
              <a:spcAft>
                <a:spcPts val="2100"/>
              </a:spcAft>
              <a:buSzPts val="1900"/>
              <a:buChar char="■"/>
              <a:defRPr/>
            </a:lvl9pPr>
          </a:lstStyle>
          <a:p>
            <a:endParaRPr/>
          </a:p>
        </p:txBody>
      </p:sp>
      <p:sp>
        <p:nvSpPr>
          <p:cNvPr id="84" name="Google Shape;84;p5"/>
          <p:cNvSpPr/>
          <p:nvPr/>
        </p:nvSpPr>
        <p:spPr>
          <a:xfrm>
            <a:off x="8725750" y="225525"/>
            <a:ext cx="2710200" cy="3060300"/>
          </a:xfrm>
          <a:prstGeom prst="rect">
            <a:avLst/>
          </a:prstGeom>
          <a:solidFill>
            <a:schemeClr val="accent6"/>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5"/>
          <p:cNvSpPr/>
          <p:nvPr/>
        </p:nvSpPr>
        <p:spPr>
          <a:xfrm>
            <a:off x="8725754" y="225525"/>
            <a:ext cx="2710200" cy="391800"/>
          </a:xfrm>
          <a:prstGeom prst="rect">
            <a:avLst/>
          </a:prstGeom>
          <a:solidFill>
            <a:schemeClr val="accent6"/>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 name="Google Shape;86;p5"/>
          <p:cNvGrpSpPr/>
          <p:nvPr/>
        </p:nvGrpSpPr>
        <p:grpSpPr>
          <a:xfrm>
            <a:off x="8861375" y="324975"/>
            <a:ext cx="822000" cy="212400"/>
            <a:chOff x="1367875" y="1812100"/>
            <a:chExt cx="822000" cy="212400"/>
          </a:xfrm>
        </p:grpSpPr>
        <p:sp>
          <p:nvSpPr>
            <p:cNvPr id="87" name="Google Shape;87;p5"/>
            <p:cNvSpPr/>
            <p:nvPr/>
          </p:nvSpPr>
          <p:spPr>
            <a:xfrm>
              <a:off x="1367875" y="1812100"/>
              <a:ext cx="212400" cy="212400"/>
            </a:xfrm>
            <a:prstGeom prst="ellipse">
              <a:avLst/>
            </a:prstGeom>
            <a:solidFill>
              <a:schemeClr val="accent2"/>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5"/>
            <p:cNvSpPr/>
            <p:nvPr/>
          </p:nvSpPr>
          <p:spPr>
            <a:xfrm>
              <a:off x="1672675" y="1812100"/>
              <a:ext cx="212400" cy="212400"/>
            </a:xfrm>
            <a:prstGeom prst="ellipse">
              <a:avLst/>
            </a:prstGeom>
            <a:solidFill>
              <a:schemeClr val="accent3"/>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5"/>
            <p:cNvSpPr/>
            <p:nvPr/>
          </p:nvSpPr>
          <p:spPr>
            <a:xfrm>
              <a:off x="1977475" y="1812100"/>
              <a:ext cx="212400" cy="212400"/>
            </a:xfrm>
            <a:prstGeom prst="ellipse">
              <a:avLst/>
            </a:prstGeom>
            <a:solidFill>
              <a:schemeClr val="accent1"/>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 name="Google Shape;90;p5"/>
          <p:cNvSpPr/>
          <p:nvPr/>
        </p:nvSpPr>
        <p:spPr>
          <a:xfrm>
            <a:off x="8925400" y="835425"/>
            <a:ext cx="2310900" cy="2220900"/>
          </a:xfrm>
          <a:prstGeom prst="rect">
            <a:avLst/>
          </a:prstGeom>
          <a:solidFill>
            <a:schemeClr val="accent3"/>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5"/>
          <p:cNvSpPr/>
          <p:nvPr/>
        </p:nvSpPr>
        <p:spPr>
          <a:xfrm>
            <a:off x="217125" y="290775"/>
            <a:ext cx="751200" cy="751200"/>
          </a:xfrm>
          <a:prstGeom prst="star4">
            <a:avLst>
              <a:gd name="adj" fmla="val 12500"/>
            </a:avLst>
          </a:prstGeom>
          <a:solidFill>
            <a:schemeClr val="accent3"/>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 name="Google Shape;92;p5"/>
          <p:cNvGrpSpPr/>
          <p:nvPr/>
        </p:nvGrpSpPr>
        <p:grpSpPr>
          <a:xfrm rot="2536583">
            <a:off x="639406" y="5636018"/>
            <a:ext cx="577793" cy="1025388"/>
            <a:chOff x="441575" y="368400"/>
            <a:chExt cx="577800" cy="1025400"/>
          </a:xfrm>
        </p:grpSpPr>
        <p:sp>
          <p:nvSpPr>
            <p:cNvPr id="93" name="Google Shape;93;p5"/>
            <p:cNvSpPr/>
            <p:nvPr/>
          </p:nvSpPr>
          <p:spPr>
            <a:xfrm>
              <a:off x="441575" y="368400"/>
              <a:ext cx="577800" cy="909600"/>
            </a:xfrm>
            <a:prstGeom prst="triangle">
              <a:avLst>
                <a:gd name="adj" fmla="val 50000"/>
              </a:avLst>
            </a:prstGeom>
            <a:solidFill>
              <a:schemeClr val="accent2"/>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5"/>
            <p:cNvSpPr/>
            <p:nvPr/>
          </p:nvSpPr>
          <p:spPr>
            <a:xfrm>
              <a:off x="441575" y="1189800"/>
              <a:ext cx="577800" cy="204000"/>
            </a:xfrm>
            <a:prstGeom prst="ellipse">
              <a:avLst/>
            </a:prstGeom>
            <a:solidFill>
              <a:schemeClr val="accent1"/>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 name="Google Shape;95;p5"/>
          <p:cNvSpPr/>
          <p:nvPr/>
        </p:nvSpPr>
        <p:spPr>
          <a:xfrm>
            <a:off x="10989725" y="5773113"/>
            <a:ext cx="751200" cy="751200"/>
          </a:xfrm>
          <a:prstGeom prst="star4">
            <a:avLst>
              <a:gd name="adj" fmla="val 12500"/>
            </a:avLst>
          </a:prstGeom>
          <a:solidFill>
            <a:schemeClr val="accent3"/>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005 Two columns">
  <p:cSld name="CUSTOM_4">
    <p:spTree>
      <p:nvGrpSpPr>
        <p:cNvPr id="1" name="Shape 96"/>
        <p:cNvGrpSpPr/>
        <p:nvPr/>
      </p:nvGrpSpPr>
      <p:grpSpPr>
        <a:xfrm>
          <a:off x="0" y="0"/>
          <a:ext cx="0" cy="0"/>
          <a:chOff x="0" y="0"/>
          <a:chExt cx="0" cy="0"/>
        </a:xfrm>
      </p:grpSpPr>
      <p:sp>
        <p:nvSpPr>
          <p:cNvPr id="97" name="Google Shape;97;p6"/>
          <p:cNvSpPr/>
          <p:nvPr/>
        </p:nvSpPr>
        <p:spPr>
          <a:xfrm>
            <a:off x="1088241" y="626800"/>
            <a:ext cx="10177500" cy="1067100"/>
          </a:xfrm>
          <a:prstGeom prst="rect">
            <a:avLst/>
          </a:prstGeom>
          <a:solidFill>
            <a:schemeClr val="accent2"/>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6"/>
          <p:cNvSpPr/>
          <p:nvPr/>
        </p:nvSpPr>
        <p:spPr>
          <a:xfrm>
            <a:off x="926250" y="474400"/>
            <a:ext cx="10177500" cy="1067100"/>
          </a:xfrm>
          <a:prstGeom prst="rect">
            <a:avLst/>
          </a:prstGeom>
          <a:solidFill>
            <a:schemeClr val="accent6"/>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 name="Google Shape;99;p6"/>
          <p:cNvGrpSpPr/>
          <p:nvPr/>
        </p:nvGrpSpPr>
        <p:grpSpPr>
          <a:xfrm>
            <a:off x="10908792" y="530352"/>
            <a:ext cx="137118" cy="140220"/>
            <a:chOff x="7909625" y="886625"/>
            <a:chExt cx="94525" cy="96650"/>
          </a:xfrm>
        </p:grpSpPr>
        <p:sp>
          <p:nvSpPr>
            <p:cNvPr id="100" name="Google Shape;100;p6"/>
            <p:cNvSpPr/>
            <p:nvPr/>
          </p:nvSpPr>
          <p:spPr>
            <a:xfrm>
              <a:off x="7909625" y="886625"/>
              <a:ext cx="94525" cy="96650"/>
            </a:xfrm>
            <a:custGeom>
              <a:avLst/>
              <a:gdLst/>
              <a:ahLst/>
              <a:cxnLst/>
              <a:rect l="l" t="t" r="r" b="b"/>
              <a:pathLst>
                <a:path w="3781" h="3866" extrusionOk="0">
                  <a:moveTo>
                    <a:pt x="0" y="0"/>
                  </a:moveTo>
                  <a:lnTo>
                    <a:pt x="807" y="0"/>
                  </a:lnTo>
                  <a:lnTo>
                    <a:pt x="3781" y="3866"/>
                  </a:lnTo>
                  <a:lnTo>
                    <a:pt x="2889" y="3866"/>
                  </a:lnTo>
                  <a:close/>
                </a:path>
              </a:pathLst>
            </a:custGeom>
            <a:solidFill>
              <a:schemeClr val="accent5"/>
            </a:solidFill>
            <a:ln>
              <a:noFill/>
            </a:ln>
          </p:spPr>
        </p:sp>
        <p:sp>
          <p:nvSpPr>
            <p:cNvPr id="101" name="Google Shape;101;p6"/>
            <p:cNvSpPr/>
            <p:nvPr/>
          </p:nvSpPr>
          <p:spPr>
            <a:xfrm flipH="1">
              <a:off x="7909625" y="886625"/>
              <a:ext cx="94525" cy="96650"/>
            </a:xfrm>
            <a:custGeom>
              <a:avLst/>
              <a:gdLst/>
              <a:ahLst/>
              <a:cxnLst/>
              <a:rect l="l" t="t" r="r" b="b"/>
              <a:pathLst>
                <a:path w="3781" h="3866" extrusionOk="0">
                  <a:moveTo>
                    <a:pt x="0" y="0"/>
                  </a:moveTo>
                  <a:lnTo>
                    <a:pt x="807" y="0"/>
                  </a:lnTo>
                  <a:lnTo>
                    <a:pt x="3781" y="3866"/>
                  </a:lnTo>
                  <a:lnTo>
                    <a:pt x="2889" y="3866"/>
                  </a:lnTo>
                  <a:close/>
                </a:path>
              </a:pathLst>
            </a:custGeom>
            <a:solidFill>
              <a:schemeClr val="accent5"/>
            </a:solidFill>
            <a:ln>
              <a:noFill/>
            </a:ln>
          </p:spPr>
        </p:sp>
      </p:grpSp>
      <p:sp>
        <p:nvSpPr>
          <p:cNvPr id="102" name="Google Shape;102;p6"/>
          <p:cNvSpPr txBox="1">
            <a:spLocks noGrp="1"/>
          </p:cNvSpPr>
          <p:nvPr>
            <p:ph type="title"/>
          </p:nvPr>
        </p:nvSpPr>
        <p:spPr>
          <a:xfrm>
            <a:off x="985675" y="654800"/>
            <a:ext cx="10031100" cy="763500"/>
          </a:xfrm>
          <a:prstGeom prst="rect">
            <a:avLst/>
          </a:prstGeom>
        </p:spPr>
        <p:txBody>
          <a:bodyPr spcFirstLastPara="1" wrap="square" lIns="121900" tIns="121900" rIns="121900" bIns="121900" anchor="ctr" anchorCtr="0">
            <a:noAutofit/>
          </a:bodyPr>
          <a:lstStyle>
            <a:lvl1pPr marL="0" marR="0" lvl="0" indent="0" algn="ctr" rtl="0">
              <a:lnSpc>
                <a:spcPct val="100000"/>
              </a:lnSpc>
              <a:spcBef>
                <a:spcPts val="0"/>
              </a:spcBef>
              <a:spcAft>
                <a:spcPts val="0"/>
              </a:spcAft>
              <a:buClr>
                <a:schemeClr val="dk1"/>
              </a:buClr>
              <a:buSzPts val="4000"/>
              <a:buFont typeface="Aldrich"/>
              <a:buNone/>
              <a:defRPr/>
            </a:lvl1pPr>
            <a:lvl2pPr lvl="1"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103" name="Google Shape;103;p6"/>
          <p:cNvSpPr/>
          <p:nvPr/>
        </p:nvSpPr>
        <p:spPr>
          <a:xfrm>
            <a:off x="6549727" y="2191103"/>
            <a:ext cx="4716000" cy="4192500"/>
          </a:xfrm>
          <a:prstGeom prst="rect">
            <a:avLst/>
          </a:prstGeom>
          <a:solidFill>
            <a:schemeClr val="accent3"/>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6"/>
          <p:cNvSpPr/>
          <p:nvPr/>
        </p:nvSpPr>
        <p:spPr>
          <a:xfrm>
            <a:off x="6381168" y="1980500"/>
            <a:ext cx="4716000" cy="4192500"/>
          </a:xfrm>
          <a:prstGeom prst="rect">
            <a:avLst/>
          </a:prstGeom>
          <a:solidFill>
            <a:schemeClr val="accent6"/>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6"/>
          <p:cNvSpPr/>
          <p:nvPr/>
        </p:nvSpPr>
        <p:spPr>
          <a:xfrm>
            <a:off x="6381168" y="1980500"/>
            <a:ext cx="4716000" cy="563700"/>
          </a:xfrm>
          <a:prstGeom prst="rect">
            <a:avLst/>
          </a:prstGeom>
          <a:solidFill>
            <a:schemeClr val="accent6"/>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6" name="Google Shape;106;p6"/>
          <p:cNvGrpSpPr/>
          <p:nvPr/>
        </p:nvGrpSpPr>
        <p:grpSpPr>
          <a:xfrm>
            <a:off x="6549725" y="2156150"/>
            <a:ext cx="822000" cy="212400"/>
            <a:chOff x="1367875" y="1812100"/>
            <a:chExt cx="822000" cy="212400"/>
          </a:xfrm>
        </p:grpSpPr>
        <p:sp>
          <p:nvSpPr>
            <p:cNvPr id="107" name="Google Shape;107;p6"/>
            <p:cNvSpPr/>
            <p:nvPr/>
          </p:nvSpPr>
          <p:spPr>
            <a:xfrm>
              <a:off x="1367875" y="1812100"/>
              <a:ext cx="212400" cy="212400"/>
            </a:xfrm>
            <a:prstGeom prst="ellipse">
              <a:avLst/>
            </a:prstGeom>
            <a:solidFill>
              <a:schemeClr val="accent2"/>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6"/>
            <p:cNvSpPr/>
            <p:nvPr/>
          </p:nvSpPr>
          <p:spPr>
            <a:xfrm>
              <a:off x="1672675" y="1812100"/>
              <a:ext cx="212400" cy="212400"/>
            </a:xfrm>
            <a:prstGeom prst="ellipse">
              <a:avLst/>
            </a:prstGeom>
            <a:solidFill>
              <a:schemeClr val="accent3"/>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6"/>
            <p:cNvSpPr/>
            <p:nvPr/>
          </p:nvSpPr>
          <p:spPr>
            <a:xfrm>
              <a:off x="1977475" y="1812100"/>
              <a:ext cx="212400" cy="212400"/>
            </a:xfrm>
            <a:prstGeom prst="ellipse">
              <a:avLst/>
            </a:prstGeom>
            <a:solidFill>
              <a:schemeClr val="accent1"/>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0" name="Google Shape;110;p6"/>
          <p:cNvSpPr/>
          <p:nvPr/>
        </p:nvSpPr>
        <p:spPr>
          <a:xfrm>
            <a:off x="926250" y="1980500"/>
            <a:ext cx="4716000" cy="4403100"/>
          </a:xfrm>
          <a:prstGeom prst="rect">
            <a:avLst/>
          </a:prstGeom>
          <a:solidFill>
            <a:schemeClr val="accent6"/>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6"/>
          <p:cNvSpPr/>
          <p:nvPr/>
        </p:nvSpPr>
        <p:spPr>
          <a:xfrm>
            <a:off x="926258" y="1980500"/>
            <a:ext cx="4716000" cy="563700"/>
          </a:xfrm>
          <a:prstGeom prst="rect">
            <a:avLst/>
          </a:prstGeom>
          <a:solidFill>
            <a:schemeClr val="accent6"/>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2" name="Google Shape;112;p6"/>
          <p:cNvGrpSpPr/>
          <p:nvPr/>
        </p:nvGrpSpPr>
        <p:grpSpPr>
          <a:xfrm>
            <a:off x="1061875" y="2156150"/>
            <a:ext cx="822000" cy="212400"/>
            <a:chOff x="1367875" y="1812100"/>
            <a:chExt cx="822000" cy="212400"/>
          </a:xfrm>
        </p:grpSpPr>
        <p:sp>
          <p:nvSpPr>
            <p:cNvPr id="113" name="Google Shape;113;p6"/>
            <p:cNvSpPr/>
            <p:nvPr/>
          </p:nvSpPr>
          <p:spPr>
            <a:xfrm>
              <a:off x="1367875" y="1812100"/>
              <a:ext cx="212400" cy="212400"/>
            </a:xfrm>
            <a:prstGeom prst="ellipse">
              <a:avLst/>
            </a:prstGeom>
            <a:solidFill>
              <a:schemeClr val="accent2"/>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6"/>
            <p:cNvSpPr/>
            <p:nvPr/>
          </p:nvSpPr>
          <p:spPr>
            <a:xfrm>
              <a:off x="1672675" y="1812100"/>
              <a:ext cx="212400" cy="212400"/>
            </a:xfrm>
            <a:prstGeom prst="ellipse">
              <a:avLst/>
            </a:prstGeom>
            <a:solidFill>
              <a:schemeClr val="accent3"/>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6"/>
            <p:cNvSpPr/>
            <p:nvPr/>
          </p:nvSpPr>
          <p:spPr>
            <a:xfrm>
              <a:off x="1977475" y="1812100"/>
              <a:ext cx="212400" cy="212400"/>
            </a:xfrm>
            <a:prstGeom prst="ellipse">
              <a:avLst/>
            </a:prstGeom>
            <a:solidFill>
              <a:schemeClr val="accent1"/>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6" name="Google Shape;116;p6"/>
          <p:cNvSpPr/>
          <p:nvPr/>
        </p:nvSpPr>
        <p:spPr>
          <a:xfrm>
            <a:off x="1146900" y="2777325"/>
            <a:ext cx="4265100" cy="3395700"/>
          </a:xfrm>
          <a:prstGeom prst="rect">
            <a:avLst/>
          </a:prstGeom>
          <a:solidFill>
            <a:schemeClr val="accent1"/>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6"/>
          <p:cNvSpPr txBox="1">
            <a:spLocks noGrp="1"/>
          </p:cNvSpPr>
          <p:nvPr>
            <p:ph type="body" idx="1"/>
          </p:nvPr>
        </p:nvSpPr>
        <p:spPr>
          <a:xfrm>
            <a:off x="1268400" y="2830800"/>
            <a:ext cx="4022100" cy="3293100"/>
          </a:xfrm>
          <a:prstGeom prst="rect">
            <a:avLst/>
          </a:prstGeom>
        </p:spPr>
        <p:txBody>
          <a:bodyPr spcFirstLastPara="1" wrap="square" lIns="121900" tIns="121900" rIns="121900" bIns="121900" anchor="t" anchorCtr="0">
            <a:noAutofit/>
          </a:bodyPr>
          <a:lstStyle>
            <a:lvl1pPr marL="457200" lvl="0" indent="-349250">
              <a:spcBef>
                <a:spcPts val="0"/>
              </a:spcBef>
              <a:spcAft>
                <a:spcPts val="0"/>
              </a:spcAft>
              <a:buSzPts val="1900"/>
              <a:buChar char="●"/>
              <a:defRPr/>
            </a:lvl1pPr>
            <a:lvl2pPr marL="914400" lvl="1" indent="-349250">
              <a:spcBef>
                <a:spcPts val="0"/>
              </a:spcBef>
              <a:spcAft>
                <a:spcPts val="0"/>
              </a:spcAft>
              <a:buSzPts val="1900"/>
              <a:buChar char="○"/>
              <a:defRPr/>
            </a:lvl2pPr>
            <a:lvl3pPr marL="1371600" lvl="2" indent="-349250">
              <a:spcBef>
                <a:spcPts val="2100"/>
              </a:spcBef>
              <a:spcAft>
                <a:spcPts val="0"/>
              </a:spcAft>
              <a:buSzPts val="1900"/>
              <a:buChar char="■"/>
              <a:defRPr/>
            </a:lvl3pPr>
            <a:lvl4pPr marL="1828800" lvl="3" indent="-349250">
              <a:spcBef>
                <a:spcPts val="2100"/>
              </a:spcBef>
              <a:spcAft>
                <a:spcPts val="0"/>
              </a:spcAft>
              <a:buSzPts val="1900"/>
              <a:buChar char="●"/>
              <a:defRPr/>
            </a:lvl4pPr>
            <a:lvl5pPr marL="2286000" lvl="4" indent="-349250">
              <a:spcBef>
                <a:spcPts val="2100"/>
              </a:spcBef>
              <a:spcAft>
                <a:spcPts val="0"/>
              </a:spcAft>
              <a:buSzPts val="1900"/>
              <a:buChar char="○"/>
              <a:defRPr/>
            </a:lvl5pPr>
            <a:lvl6pPr marL="2743200" lvl="5" indent="-349250">
              <a:spcBef>
                <a:spcPts val="2100"/>
              </a:spcBef>
              <a:spcAft>
                <a:spcPts val="0"/>
              </a:spcAft>
              <a:buSzPts val="1900"/>
              <a:buChar char="■"/>
              <a:defRPr/>
            </a:lvl6pPr>
            <a:lvl7pPr marL="3200400" lvl="6" indent="-349250">
              <a:spcBef>
                <a:spcPts val="2100"/>
              </a:spcBef>
              <a:spcAft>
                <a:spcPts val="0"/>
              </a:spcAft>
              <a:buSzPts val="1900"/>
              <a:buChar char="●"/>
              <a:defRPr/>
            </a:lvl7pPr>
            <a:lvl8pPr marL="3657600" lvl="7" indent="-349250">
              <a:spcBef>
                <a:spcPts val="2100"/>
              </a:spcBef>
              <a:spcAft>
                <a:spcPts val="0"/>
              </a:spcAft>
              <a:buSzPts val="1900"/>
              <a:buChar char="○"/>
              <a:defRPr/>
            </a:lvl8pPr>
            <a:lvl9pPr marL="4114800" lvl="8" indent="-349250">
              <a:spcBef>
                <a:spcPts val="2100"/>
              </a:spcBef>
              <a:spcAft>
                <a:spcPts val="2100"/>
              </a:spcAft>
              <a:buSzPts val="1900"/>
              <a:buChar char="■"/>
              <a:defRPr/>
            </a:lvl9pPr>
          </a:lstStyle>
          <a:p>
            <a:endParaRPr/>
          </a:p>
        </p:txBody>
      </p:sp>
      <p:sp>
        <p:nvSpPr>
          <p:cNvPr id="118" name="Google Shape;118;p6"/>
          <p:cNvSpPr txBox="1">
            <a:spLocks noGrp="1"/>
          </p:cNvSpPr>
          <p:nvPr>
            <p:ph type="body" idx="2"/>
          </p:nvPr>
        </p:nvSpPr>
        <p:spPr>
          <a:xfrm>
            <a:off x="6727515" y="2830800"/>
            <a:ext cx="4023300" cy="3293100"/>
          </a:xfrm>
          <a:prstGeom prst="rect">
            <a:avLst/>
          </a:prstGeom>
        </p:spPr>
        <p:txBody>
          <a:bodyPr spcFirstLastPara="1" wrap="square" lIns="121900" tIns="121900" rIns="121900" bIns="121900" anchor="t" anchorCtr="0">
            <a:noAutofit/>
          </a:bodyPr>
          <a:lstStyle>
            <a:lvl1pPr marL="457200" lvl="0" indent="-349250">
              <a:spcBef>
                <a:spcPts val="0"/>
              </a:spcBef>
              <a:spcAft>
                <a:spcPts val="0"/>
              </a:spcAft>
              <a:buSzPts val="1900"/>
              <a:buChar char="●"/>
              <a:defRPr/>
            </a:lvl1pPr>
            <a:lvl2pPr marL="914400" lvl="1" indent="-349250">
              <a:spcBef>
                <a:spcPts val="0"/>
              </a:spcBef>
              <a:spcAft>
                <a:spcPts val="0"/>
              </a:spcAft>
              <a:buSzPts val="1900"/>
              <a:buChar char="○"/>
              <a:defRPr/>
            </a:lvl2pPr>
            <a:lvl3pPr marL="1371600" lvl="2" indent="-349250">
              <a:spcBef>
                <a:spcPts val="2100"/>
              </a:spcBef>
              <a:spcAft>
                <a:spcPts val="0"/>
              </a:spcAft>
              <a:buSzPts val="1900"/>
              <a:buChar char="■"/>
              <a:defRPr/>
            </a:lvl3pPr>
            <a:lvl4pPr marL="1828800" lvl="3" indent="-349250">
              <a:spcBef>
                <a:spcPts val="2100"/>
              </a:spcBef>
              <a:spcAft>
                <a:spcPts val="0"/>
              </a:spcAft>
              <a:buSzPts val="1900"/>
              <a:buChar char="●"/>
              <a:defRPr/>
            </a:lvl4pPr>
            <a:lvl5pPr marL="2286000" lvl="4" indent="-349250">
              <a:spcBef>
                <a:spcPts val="2100"/>
              </a:spcBef>
              <a:spcAft>
                <a:spcPts val="0"/>
              </a:spcAft>
              <a:buSzPts val="1900"/>
              <a:buChar char="○"/>
              <a:defRPr/>
            </a:lvl5pPr>
            <a:lvl6pPr marL="2743200" lvl="5" indent="-349250">
              <a:spcBef>
                <a:spcPts val="2100"/>
              </a:spcBef>
              <a:spcAft>
                <a:spcPts val="0"/>
              </a:spcAft>
              <a:buSzPts val="1900"/>
              <a:buChar char="■"/>
              <a:defRPr/>
            </a:lvl6pPr>
            <a:lvl7pPr marL="3200400" lvl="6" indent="-349250">
              <a:spcBef>
                <a:spcPts val="2100"/>
              </a:spcBef>
              <a:spcAft>
                <a:spcPts val="0"/>
              </a:spcAft>
              <a:buSzPts val="1900"/>
              <a:buChar char="●"/>
              <a:defRPr/>
            </a:lvl7pPr>
            <a:lvl8pPr marL="3657600" lvl="7" indent="-349250">
              <a:spcBef>
                <a:spcPts val="2100"/>
              </a:spcBef>
              <a:spcAft>
                <a:spcPts val="0"/>
              </a:spcAft>
              <a:buSzPts val="1900"/>
              <a:buChar char="○"/>
              <a:defRPr/>
            </a:lvl8pPr>
            <a:lvl9pPr marL="4114800" lvl="8" indent="-349250">
              <a:spcBef>
                <a:spcPts val="2100"/>
              </a:spcBef>
              <a:spcAft>
                <a:spcPts val="2100"/>
              </a:spcAft>
              <a:buSzPts val="1900"/>
              <a:buChar char="■"/>
              <a:defRPr/>
            </a:lvl9pPr>
          </a:lstStyle>
          <a:p>
            <a:endParaRPr/>
          </a:p>
        </p:txBody>
      </p:sp>
      <p:grpSp>
        <p:nvGrpSpPr>
          <p:cNvPr id="119" name="Google Shape;119;p6"/>
          <p:cNvGrpSpPr/>
          <p:nvPr/>
        </p:nvGrpSpPr>
        <p:grpSpPr>
          <a:xfrm rot="758291">
            <a:off x="11444146" y="979011"/>
            <a:ext cx="577817" cy="1025430"/>
            <a:chOff x="441575" y="368400"/>
            <a:chExt cx="577800" cy="1025400"/>
          </a:xfrm>
        </p:grpSpPr>
        <p:sp>
          <p:nvSpPr>
            <p:cNvPr id="120" name="Google Shape;120;p6"/>
            <p:cNvSpPr/>
            <p:nvPr/>
          </p:nvSpPr>
          <p:spPr>
            <a:xfrm>
              <a:off x="441575" y="368400"/>
              <a:ext cx="577800" cy="909600"/>
            </a:xfrm>
            <a:prstGeom prst="triangle">
              <a:avLst>
                <a:gd name="adj" fmla="val 50000"/>
              </a:avLst>
            </a:prstGeom>
            <a:solidFill>
              <a:schemeClr val="accent3"/>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6"/>
            <p:cNvSpPr/>
            <p:nvPr/>
          </p:nvSpPr>
          <p:spPr>
            <a:xfrm>
              <a:off x="441575" y="1189800"/>
              <a:ext cx="577800" cy="204000"/>
            </a:xfrm>
            <a:prstGeom prst="ellipse">
              <a:avLst/>
            </a:prstGeom>
            <a:solidFill>
              <a:schemeClr val="accent1"/>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2" name="Google Shape;122;p6"/>
          <p:cNvSpPr/>
          <p:nvPr/>
        </p:nvSpPr>
        <p:spPr>
          <a:xfrm>
            <a:off x="140675" y="5855775"/>
            <a:ext cx="751200" cy="751200"/>
          </a:xfrm>
          <a:prstGeom prst="star4">
            <a:avLst>
              <a:gd name="adj" fmla="val 12500"/>
            </a:avLst>
          </a:prstGeom>
          <a:solidFill>
            <a:schemeClr val="accent3"/>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3" name="Google Shape;123;p6"/>
          <p:cNvGrpSpPr/>
          <p:nvPr/>
        </p:nvGrpSpPr>
        <p:grpSpPr>
          <a:xfrm>
            <a:off x="64463" y="84138"/>
            <a:ext cx="701400" cy="586427"/>
            <a:chOff x="10601688" y="5193301"/>
            <a:chExt cx="701400" cy="586427"/>
          </a:xfrm>
        </p:grpSpPr>
        <p:sp>
          <p:nvSpPr>
            <p:cNvPr id="124" name="Google Shape;124;p6"/>
            <p:cNvSpPr/>
            <p:nvPr/>
          </p:nvSpPr>
          <p:spPr>
            <a:xfrm rot="5400000">
              <a:off x="10407392" y="5389351"/>
              <a:ext cx="585600" cy="193500"/>
            </a:xfrm>
            <a:prstGeom prst="parallelogram">
              <a:avLst>
                <a:gd name="adj" fmla="val 39866"/>
              </a:avLst>
            </a:prstGeom>
            <a:solidFill>
              <a:schemeClr val="accent3"/>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6"/>
            <p:cNvSpPr/>
            <p:nvPr/>
          </p:nvSpPr>
          <p:spPr>
            <a:xfrm flipH="1">
              <a:off x="10601688" y="5194688"/>
              <a:ext cx="701400" cy="78900"/>
            </a:xfrm>
            <a:prstGeom prst="parallelogram">
              <a:avLst>
                <a:gd name="adj" fmla="val 250065"/>
              </a:avLst>
            </a:prstGeom>
            <a:solidFill>
              <a:schemeClr val="accent2"/>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6"/>
            <p:cNvSpPr/>
            <p:nvPr/>
          </p:nvSpPr>
          <p:spPr>
            <a:xfrm>
              <a:off x="10796943" y="5273628"/>
              <a:ext cx="506100" cy="506100"/>
            </a:xfrm>
            <a:prstGeom prst="rect">
              <a:avLst/>
            </a:prstGeom>
            <a:solidFill>
              <a:schemeClr val="accent1"/>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006 One column">
  <p:cSld name="CUSTOM_5">
    <p:spTree>
      <p:nvGrpSpPr>
        <p:cNvPr id="1" name="Shape 127"/>
        <p:cNvGrpSpPr/>
        <p:nvPr/>
      </p:nvGrpSpPr>
      <p:grpSpPr>
        <a:xfrm>
          <a:off x="0" y="0"/>
          <a:ext cx="0" cy="0"/>
          <a:chOff x="0" y="0"/>
          <a:chExt cx="0" cy="0"/>
        </a:xfrm>
      </p:grpSpPr>
      <p:sp>
        <p:nvSpPr>
          <p:cNvPr id="128" name="Google Shape;128;p7"/>
          <p:cNvSpPr/>
          <p:nvPr/>
        </p:nvSpPr>
        <p:spPr>
          <a:xfrm>
            <a:off x="1384650" y="732100"/>
            <a:ext cx="9575100" cy="1067100"/>
          </a:xfrm>
          <a:prstGeom prst="rect">
            <a:avLst/>
          </a:prstGeom>
          <a:solidFill>
            <a:schemeClr val="accent3"/>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7"/>
          <p:cNvSpPr/>
          <p:nvPr/>
        </p:nvSpPr>
        <p:spPr>
          <a:xfrm>
            <a:off x="1232250" y="579700"/>
            <a:ext cx="9575100" cy="1067100"/>
          </a:xfrm>
          <a:prstGeom prst="rect">
            <a:avLst/>
          </a:prstGeom>
          <a:solidFill>
            <a:schemeClr val="accent6"/>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0" name="Google Shape;130;p7"/>
          <p:cNvGrpSpPr/>
          <p:nvPr/>
        </p:nvGrpSpPr>
        <p:grpSpPr>
          <a:xfrm>
            <a:off x="10575901" y="657869"/>
            <a:ext cx="137118" cy="140220"/>
            <a:chOff x="7909625" y="886625"/>
            <a:chExt cx="94525" cy="96650"/>
          </a:xfrm>
        </p:grpSpPr>
        <p:sp>
          <p:nvSpPr>
            <p:cNvPr id="131" name="Google Shape;131;p7"/>
            <p:cNvSpPr/>
            <p:nvPr/>
          </p:nvSpPr>
          <p:spPr>
            <a:xfrm>
              <a:off x="7909625" y="886625"/>
              <a:ext cx="94525" cy="96650"/>
            </a:xfrm>
            <a:custGeom>
              <a:avLst/>
              <a:gdLst/>
              <a:ahLst/>
              <a:cxnLst/>
              <a:rect l="l" t="t" r="r" b="b"/>
              <a:pathLst>
                <a:path w="3781" h="3866" extrusionOk="0">
                  <a:moveTo>
                    <a:pt x="0" y="0"/>
                  </a:moveTo>
                  <a:lnTo>
                    <a:pt x="807" y="0"/>
                  </a:lnTo>
                  <a:lnTo>
                    <a:pt x="3781" y="3866"/>
                  </a:lnTo>
                  <a:lnTo>
                    <a:pt x="2889" y="3866"/>
                  </a:lnTo>
                  <a:close/>
                </a:path>
              </a:pathLst>
            </a:custGeom>
            <a:solidFill>
              <a:schemeClr val="accent5"/>
            </a:solidFill>
            <a:ln>
              <a:noFill/>
            </a:ln>
          </p:spPr>
        </p:sp>
        <p:sp>
          <p:nvSpPr>
            <p:cNvPr id="132" name="Google Shape;132;p7"/>
            <p:cNvSpPr/>
            <p:nvPr/>
          </p:nvSpPr>
          <p:spPr>
            <a:xfrm flipH="1">
              <a:off x="7909625" y="886625"/>
              <a:ext cx="94525" cy="96650"/>
            </a:xfrm>
            <a:custGeom>
              <a:avLst/>
              <a:gdLst/>
              <a:ahLst/>
              <a:cxnLst/>
              <a:rect l="l" t="t" r="r" b="b"/>
              <a:pathLst>
                <a:path w="3781" h="3866" extrusionOk="0">
                  <a:moveTo>
                    <a:pt x="0" y="0"/>
                  </a:moveTo>
                  <a:lnTo>
                    <a:pt x="807" y="0"/>
                  </a:lnTo>
                  <a:lnTo>
                    <a:pt x="3781" y="3866"/>
                  </a:lnTo>
                  <a:lnTo>
                    <a:pt x="2889" y="3866"/>
                  </a:lnTo>
                  <a:close/>
                </a:path>
              </a:pathLst>
            </a:custGeom>
            <a:solidFill>
              <a:schemeClr val="accent5"/>
            </a:solidFill>
            <a:ln>
              <a:noFill/>
            </a:ln>
          </p:spPr>
        </p:sp>
      </p:grpSp>
      <p:sp>
        <p:nvSpPr>
          <p:cNvPr id="133" name="Google Shape;133;p7"/>
          <p:cNvSpPr/>
          <p:nvPr/>
        </p:nvSpPr>
        <p:spPr>
          <a:xfrm>
            <a:off x="1232250" y="1915403"/>
            <a:ext cx="9575100" cy="4192500"/>
          </a:xfrm>
          <a:prstGeom prst="rect">
            <a:avLst/>
          </a:prstGeom>
          <a:solidFill>
            <a:schemeClr val="accent1"/>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7"/>
          <p:cNvSpPr/>
          <p:nvPr/>
        </p:nvSpPr>
        <p:spPr>
          <a:xfrm>
            <a:off x="1384650" y="2085800"/>
            <a:ext cx="9575100" cy="4192500"/>
          </a:xfrm>
          <a:prstGeom prst="rect">
            <a:avLst/>
          </a:prstGeom>
          <a:solidFill>
            <a:schemeClr val="accent6"/>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7"/>
          <p:cNvSpPr txBox="1">
            <a:spLocks noGrp="1"/>
          </p:cNvSpPr>
          <p:nvPr>
            <p:ph type="title"/>
          </p:nvPr>
        </p:nvSpPr>
        <p:spPr>
          <a:xfrm>
            <a:off x="1232250" y="734075"/>
            <a:ext cx="9575100" cy="763500"/>
          </a:xfrm>
          <a:prstGeom prst="rect">
            <a:avLst/>
          </a:prstGeom>
        </p:spPr>
        <p:txBody>
          <a:bodyPr spcFirstLastPara="1" wrap="square" lIns="121900" tIns="121900" rIns="121900" bIns="121900" anchor="ctr" anchorCtr="0">
            <a:noAutofit/>
          </a:bodyPr>
          <a:lstStyle>
            <a:lvl1pPr marL="0" marR="0" lvl="0" indent="0" algn="ctr" rtl="0">
              <a:lnSpc>
                <a:spcPct val="100000"/>
              </a:lnSpc>
              <a:spcBef>
                <a:spcPts val="0"/>
              </a:spcBef>
              <a:spcAft>
                <a:spcPts val="0"/>
              </a:spcAft>
              <a:buClr>
                <a:schemeClr val="dk1"/>
              </a:buClr>
              <a:buSzPts val="4000"/>
              <a:buFont typeface="Aldrich"/>
              <a:buNone/>
              <a:defRPr/>
            </a:lvl1pPr>
            <a:lvl2pPr lvl="1"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136" name="Google Shape;136;p7"/>
          <p:cNvSpPr txBox="1">
            <a:spLocks noGrp="1"/>
          </p:cNvSpPr>
          <p:nvPr>
            <p:ph type="body" idx="1"/>
          </p:nvPr>
        </p:nvSpPr>
        <p:spPr>
          <a:xfrm>
            <a:off x="1650625" y="2793500"/>
            <a:ext cx="9062400" cy="3211500"/>
          </a:xfrm>
          <a:prstGeom prst="rect">
            <a:avLst/>
          </a:prstGeom>
        </p:spPr>
        <p:txBody>
          <a:bodyPr spcFirstLastPara="1" wrap="square" lIns="121900" tIns="121900" rIns="121900" bIns="121900" anchor="t" anchorCtr="0">
            <a:noAutofit/>
          </a:bodyPr>
          <a:lstStyle>
            <a:lvl1pPr marL="457200" lvl="0" indent="-349250">
              <a:spcBef>
                <a:spcPts val="0"/>
              </a:spcBef>
              <a:spcAft>
                <a:spcPts val="0"/>
              </a:spcAft>
              <a:buSzPts val="1900"/>
              <a:buChar char="●"/>
              <a:defRPr/>
            </a:lvl1pPr>
            <a:lvl2pPr marL="914400" lvl="1" indent="-349250">
              <a:spcBef>
                <a:spcPts val="0"/>
              </a:spcBef>
              <a:spcAft>
                <a:spcPts val="0"/>
              </a:spcAft>
              <a:buSzPts val="1900"/>
              <a:buChar char="○"/>
              <a:defRPr/>
            </a:lvl2pPr>
            <a:lvl3pPr marL="1371600" lvl="2" indent="-349250">
              <a:spcBef>
                <a:spcPts val="2100"/>
              </a:spcBef>
              <a:spcAft>
                <a:spcPts val="0"/>
              </a:spcAft>
              <a:buSzPts val="1900"/>
              <a:buChar char="■"/>
              <a:defRPr/>
            </a:lvl3pPr>
            <a:lvl4pPr marL="1828800" lvl="3" indent="-349250">
              <a:spcBef>
                <a:spcPts val="2100"/>
              </a:spcBef>
              <a:spcAft>
                <a:spcPts val="0"/>
              </a:spcAft>
              <a:buSzPts val="1900"/>
              <a:buChar char="●"/>
              <a:defRPr/>
            </a:lvl4pPr>
            <a:lvl5pPr marL="2286000" lvl="4" indent="-349250">
              <a:spcBef>
                <a:spcPts val="2100"/>
              </a:spcBef>
              <a:spcAft>
                <a:spcPts val="0"/>
              </a:spcAft>
              <a:buSzPts val="1900"/>
              <a:buChar char="○"/>
              <a:defRPr/>
            </a:lvl5pPr>
            <a:lvl6pPr marL="2743200" lvl="5" indent="-349250">
              <a:spcBef>
                <a:spcPts val="2100"/>
              </a:spcBef>
              <a:spcAft>
                <a:spcPts val="0"/>
              </a:spcAft>
              <a:buSzPts val="1900"/>
              <a:buChar char="■"/>
              <a:defRPr/>
            </a:lvl6pPr>
            <a:lvl7pPr marL="3200400" lvl="6" indent="-349250">
              <a:spcBef>
                <a:spcPts val="2100"/>
              </a:spcBef>
              <a:spcAft>
                <a:spcPts val="0"/>
              </a:spcAft>
              <a:buSzPts val="1900"/>
              <a:buChar char="●"/>
              <a:defRPr/>
            </a:lvl7pPr>
            <a:lvl8pPr marL="3657600" lvl="7" indent="-349250">
              <a:spcBef>
                <a:spcPts val="2100"/>
              </a:spcBef>
              <a:spcAft>
                <a:spcPts val="0"/>
              </a:spcAft>
              <a:buSzPts val="1900"/>
              <a:buChar char="○"/>
              <a:defRPr/>
            </a:lvl8pPr>
            <a:lvl9pPr marL="4114800" lvl="8" indent="-349250">
              <a:spcBef>
                <a:spcPts val="2100"/>
              </a:spcBef>
              <a:spcAft>
                <a:spcPts val="2100"/>
              </a:spcAft>
              <a:buSzPts val="1900"/>
              <a:buChar char="■"/>
              <a:defRPr/>
            </a:lvl9pPr>
          </a:lstStyle>
          <a:p>
            <a:endParaRPr/>
          </a:p>
        </p:txBody>
      </p:sp>
      <p:sp>
        <p:nvSpPr>
          <p:cNvPr id="137" name="Google Shape;137;p7"/>
          <p:cNvSpPr/>
          <p:nvPr/>
        </p:nvSpPr>
        <p:spPr>
          <a:xfrm>
            <a:off x="1384650" y="2085800"/>
            <a:ext cx="9575100" cy="563700"/>
          </a:xfrm>
          <a:prstGeom prst="rect">
            <a:avLst/>
          </a:prstGeom>
          <a:solidFill>
            <a:schemeClr val="accent6"/>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8" name="Google Shape;138;p7"/>
          <p:cNvGrpSpPr/>
          <p:nvPr/>
        </p:nvGrpSpPr>
        <p:grpSpPr>
          <a:xfrm>
            <a:off x="9978475" y="2261450"/>
            <a:ext cx="822000" cy="212400"/>
            <a:chOff x="1367875" y="1812100"/>
            <a:chExt cx="822000" cy="212400"/>
          </a:xfrm>
        </p:grpSpPr>
        <p:sp>
          <p:nvSpPr>
            <p:cNvPr id="139" name="Google Shape;139;p7"/>
            <p:cNvSpPr/>
            <p:nvPr/>
          </p:nvSpPr>
          <p:spPr>
            <a:xfrm>
              <a:off x="1367875" y="1812100"/>
              <a:ext cx="212400" cy="212400"/>
            </a:xfrm>
            <a:prstGeom prst="ellipse">
              <a:avLst/>
            </a:prstGeom>
            <a:solidFill>
              <a:schemeClr val="accent2"/>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7"/>
            <p:cNvSpPr/>
            <p:nvPr/>
          </p:nvSpPr>
          <p:spPr>
            <a:xfrm>
              <a:off x="1672675" y="1812100"/>
              <a:ext cx="212400" cy="212400"/>
            </a:xfrm>
            <a:prstGeom prst="ellipse">
              <a:avLst/>
            </a:prstGeom>
            <a:solidFill>
              <a:schemeClr val="accent3"/>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7"/>
            <p:cNvSpPr/>
            <p:nvPr/>
          </p:nvSpPr>
          <p:spPr>
            <a:xfrm>
              <a:off x="1977475" y="1812100"/>
              <a:ext cx="212400" cy="212400"/>
            </a:xfrm>
            <a:prstGeom prst="ellipse">
              <a:avLst/>
            </a:prstGeom>
            <a:solidFill>
              <a:schemeClr val="accent1"/>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2" name="Google Shape;142;p7"/>
          <p:cNvSpPr/>
          <p:nvPr/>
        </p:nvSpPr>
        <p:spPr>
          <a:xfrm>
            <a:off x="203600" y="282825"/>
            <a:ext cx="751200" cy="751200"/>
          </a:xfrm>
          <a:prstGeom prst="star4">
            <a:avLst>
              <a:gd name="adj" fmla="val 12500"/>
            </a:avLst>
          </a:prstGeom>
          <a:solidFill>
            <a:schemeClr val="accent3"/>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3" name="Google Shape;143;p7"/>
          <p:cNvGrpSpPr/>
          <p:nvPr/>
        </p:nvGrpSpPr>
        <p:grpSpPr>
          <a:xfrm>
            <a:off x="340738" y="5521463"/>
            <a:ext cx="701400" cy="586427"/>
            <a:chOff x="10601688" y="5193301"/>
            <a:chExt cx="701400" cy="586427"/>
          </a:xfrm>
        </p:grpSpPr>
        <p:sp>
          <p:nvSpPr>
            <p:cNvPr id="144" name="Google Shape;144;p7"/>
            <p:cNvSpPr/>
            <p:nvPr/>
          </p:nvSpPr>
          <p:spPr>
            <a:xfrm rot="5400000">
              <a:off x="10407392" y="5389351"/>
              <a:ext cx="585600" cy="193500"/>
            </a:xfrm>
            <a:prstGeom prst="parallelogram">
              <a:avLst>
                <a:gd name="adj" fmla="val 39866"/>
              </a:avLst>
            </a:prstGeom>
            <a:solidFill>
              <a:schemeClr val="accent3"/>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7"/>
            <p:cNvSpPr/>
            <p:nvPr/>
          </p:nvSpPr>
          <p:spPr>
            <a:xfrm flipH="1">
              <a:off x="10601688" y="5194688"/>
              <a:ext cx="701400" cy="78900"/>
            </a:xfrm>
            <a:prstGeom prst="parallelogram">
              <a:avLst>
                <a:gd name="adj" fmla="val 250065"/>
              </a:avLst>
            </a:prstGeom>
            <a:solidFill>
              <a:schemeClr val="accent2"/>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7"/>
            <p:cNvSpPr/>
            <p:nvPr/>
          </p:nvSpPr>
          <p:spPr>
            <a:xfrm>
              <a:off x="10796943" y="5273628"/>
              <a:ext cx="506100" cy="506100"/>
            </a:xfrm>
            <a:prstGeom prst="rect">
              <a:avLst/>
            </a:prstGeom>
            <a:solidFill>
              <a:schemeClr val="accent1"/>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 name="Google Shape;147;p7"/>
          <p:cNvGrpSpPr/>
          <p:nvPr/>
        </p:nvGrpSpPr>
        <p:grpSpPr>
          <a:xfrm rot="2536583">
            <a:off x="11344456" y="3002218"/>
            <a:ext cx="577793" cy="1025388"/>
            <a:chOff x="441575" y="368400"/>
            <a:chExt cx="577800" cy="1025400"/>
          </a:xfrm>
        </p:grpSpPr>
        <p:sp>
          <p:nvSpPr>
            <p:cNvPr id="148" name="Google Shape;148;p7"/>
            <p:cNvSpPr/>
            <p:nvPr/>
          </p:nvSpPr>
          <p:spPr>
            <a:xfrm>
              <a:off x="441575" y="368400"/>
              <a:ext cx="577800" cy="909600"/>
            </a:xfrm>
            <a:prstGeom prst="triangle">
              <a:avLst>
                <a:gd name="adj" fmla="val 50000"/>
              </a:avLst>
            </a:prstGeom>
            <a:solidFill>
              <a:schemeClr val="accent3"/>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7"/>
            <p:cNvSpPr/>
            <p:nvPr/>
          </p:nvSpPr>
          <p:spPr>
            <a:xfrm>
              <a:off x="441575" y="1189800"/>
              <a:ext cx="577800" cy="204000"/>
            </a:xfrm>
            <a:prstGeom prst="ellipse">
              <a:avLst/>
            </a:prstGeom>
            <a:solidFill>
              <a:schemeClr val="accent2"/>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007 Big Title">
  <p:cSld name="CUSTOM_6">
    <p:spTree>
      <p:nvGrpSpPr>
        <p:cNvPr id="1" name="Shape 150"/>
        <p:cNvGrpSpPr/>
        <p:nvPr/>
      </p:nvGrpSpPr>
      <p:grpSpPr>
        <a:xfrm>
          <a:off x="0" y="0"/>
          <a:ext cx="0" cy="0"/>
          <a:chOff x="0" y="0"/>
          <a:chExt cx="0" cy="0"/>
        </a:xfrm>
      </p:grpSpPr>
      <p:sp>
        <p:nvSpPr>
          <p:cNvPr id="151" name="Google Shape;151;p8"/>
          <p:cNvSpPr/>
          <p:nvPr/>
        </p:nvSpPr>
        <p:spPr>
          <a:xfrm flipH="1">
            <a:off x="1356012" y="628650"/>
            <a:ext cx="9480000" cy="5600700"/>
          </a:xfrm>
          <a:prstGeom prst="rect">
            <a:avLst/>
          </a:prstGeom>
          <a:solidFill>
            <a:schemeClr val="accent6"/>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8"/>
          <p:cNvSpPr/>
          <p:nvPr/>
        </p:nvSpPr>
        <p:spPr>
          <a:xfrm flipH="1">
            <a:off x="1356000" y="628650"/>
            <a:ext cx="9480000" cy="588600"/>
          </a:xfrm>
          <a:prstGeom prst="rect">
            <a:avLst/>
          </a:prstGeom>
          <a:solidFill>
            <a:schemeClr val="accent6"/>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3" name="Google Shape;153;p8"/>
          <p:cNvGrpSpPr/>
          <p:nvPr/>
        </p:nvGrpSpPr>
        <p:grpSpPr>
          <a:xfrm flipH="1">
            <a:off x="1525813" y="804750"/>
            <a:ext cx="822000" cy="212400"/>
            <a:chOff x="1367875" y="1812100"/>
            <a:chExt cx="822000" cy="212400"/>
          </a:xfrm>
        </p:grpSpPr>
        <p:sp>
          <p:nvSpPr>
            <p:cNvPr id="154" name="Google Shape;154;p8"/>
            <p:cNvSpPr/>
            <p:nvPr/>
          </p:nvSpPr>
          <p:spPr>
            <a:xfrm>
              <a:off x="1367875" y="1812100"/>
              <a:ext cx="212400" cy="212400"/>
            </a:xfrm>
            <a:prstGeom prst="ellipse">
              <a:avLst/>
            </a:prstGeom>
            <a:solidFill>
              <a:schemeClr val="accent2"/>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8"/>
            <p:cNvSpPr/>
            <p:nvPr/>
          </p:nvSpPr>
          <p:spPr>
            <a:xfrm>
              <a:off x="1672675" y="1812100"/>
              <a:ext cx="212400" cy="212400"/>
            </a:xfrm>
            <a:prstGeom prst="ellipse">
              <a:avLst/>
            </a:prstGeom>
            <a:solidFill>
              <a:schemeClr val="accent3"/>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8"/>
            <p:cNvSpPr/>
            <p:nvPr/>
          </p:nvSpPr>
          <p:spPr>
            <a:xfrm>
              <a:off x="1977475" y="1812100"/>
              <a:ext cx="212400" cy="212400"/>
            </a:xfrm>
            <a:prstGeom prst="ellipse">
              <a:avLst/>
            </a:prstGeom>
            <a:solidFill>
              <a:schemeClr val="accent1"/>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7" name="Google Shape;157;p8"/>
          <p:cNvSpPr/>
          <p:nvPr/>
        </p:nvSpPr>
        <p:spPr>
          <a:xfrm flipH="1">
            <a:off x="1604375" y="1497750"/>
            <a:ext cx="8934300" cy="4379400"/>
          </a:xfrm>
          <a:prstGeom prst="rect">
            <a:avLst/>
          </a:prstGeom>
          <a:solidFill>
            <a:schemeClr val="accent2"/>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8"/>
          <p:cNvSpPr txBox="1">
            <a:spLocks noGrp="1"/>
          </p:cNvSpPr>
          <p:nvPr>
            <p:ph type="title"/>
          </p:nvPr>
        </p:nvSpPr>
        <p:spPr>
          <a:xfrm>
            <a:off x="1976875" y="2025925"/>
            <a:ext cx="8276700" cy="3160800"/>
          </a:xfrm>
          <a:prstGeom prst="rect">
            <a:avLst/>
          </a:prstGeom>
        </p:spPr>
        <p:txBody>
          <a:bodyPr spcFirstLastPara="1" wrap="square" lIns="121900" tIns="121900" rIns="121900" bIns="121900" anchor="ctr" anchorCtr="0">
            <a:noAutofit/>
          </a:bodyPr>
          <a:lstStyle>
            <a:lvl1pPr lvl="0" algn="ctr" rtl="0">
              <a:spcBef>
                <a:spcPts val="0"/>
              </a:spcBef>
              <a:spcAft>
                <a:spcPts val="0"/>
              </a:spcAft>
              <a:buSzPts val="5000"/>
              <a:buNone/>
              <a:defRPr sz="5000"/>
            </a:lvl1pPr>
            <a:lvl2pPr lvl="1" algn="ctr" rtl="0">
              <a:spcBef>
                <a:spcPts val="0"/>
              </a:spcBef>
              <a:spcAft>
                <a:spcPts val="0"/>
              </a:spcAft>
              <a:buSzPts val="5000"/>
              <a:buNone/>
              <a:defRPr sz="5000"/>
            </a:lvl2pPr>
            <a:lvl3pPr lvl="2" algn="ctr" rtl="0">
              <a:spcBef>
                <a:spcPts val="0"/>
              </a:spcBef>
              <a:spcAft>
                <a:spcPts val="0"/>
              </a:spcAft>
              <a:buSzPts val="5000"/>
              <a:buNone/>
              <a:defRPr sz="5000"/>
            </a:lvl3pPr>
            <a:lvl4pPr lvl="3" algn="ctr" rtl="0">
              <a:spcBef>
                <a:spcPts val="0"/>
              </a:spcBef>
              <a:spcAft>
                <a:spcPts val="0"/>
              </a:spcAft>
              <a:buSzPts val="5000"/>
              <a:buNone/>
              <a:defRPr sz="5000"/>
            </a:lvl4pPr>
            <a:lvl5pPr lvl="4" algn="ctr" rtl="0">
              <a:spcBef>
                <a:spcPts val="0"/>
              </a:spcBef>
              <a:spcAft>
                <a:spcPts val="0"/>
              </a:spcAft>
              <a:buSzPts val="5000"/>
              <a:buNone/>
              <a:defRPr sz="5000"/>
            </a:lvl5pPr>
            <a:lvl6pPr lvl="5" algn="ctr" rtl="0">
              <a:spcBef>
                <a:spcPts val="0"/>
              </a:spcBef>
              <a:spcAft>
                <a:spcPts val="0"/>
              </a:spcAft>
              <a:buSzPts val="5000"/>
              <a:buNone/>
              <a:defRPr sz="5000"/>
            </a:lvl6pPr>
            <a:lvl7pPr lvl="6" algn="ctr" rtl="0">
              <a:spcBef>
                <a:spcPts val="0"/>
              </a:spcBef>
              <a:spcAft>
                <a:spcPts val="0"/>
              </a:spcAft>
              <a:buSzPts val="5000"/>
              <a:buNone/>
              <a:defRPr sz="5000"/>
            </a:lvl7pPr>
            <a:lvl8pPr lvl="7" algn="ctr" rtl="0">
              <a:spcBef>
                <a:spcPts val="0"/>
              </a:spcBef>
              <a:spcAft>
                <a:spcPts val="0"/>
              </a:spcAft>
              <a:buSzPts val="5000"/>
              <a:buNone/>
              <a:defRPr sz="5000"/>
            </a:lvl8pPr>
            <a:lvl9pPr lvl="8" algn="ctr" rtl="0">
              <a:spcBef>
                <a:spcPts val="0"/>
              </a:spcBef>
              <a:spcAft>
                <a:spcPts val="0"/>
              </a:spcAft>
              <a:buSzPts val="5000"/>
              <a:buNone/>
              <a:defRPr sz="5000"/>
            </a:lvl9pPr>
          </a:lstStyle>
          <a:p>
            <a:endParaRPr/>
          </a:p>
        </p:txBody>
      </p:sp>
      <p:sp>
        <p:nvSpPr>
          <p:cNvPr id="159" name="Google Shape;159;p8"/>
          <p:cNvSpPr txBox="1">
            <a:spLocks noGrp="1"/>
          </p:cNvSpPr>
          <p:nvPr>
            <p:ph type="subTitle" idx="1"/>
          </p:nvPr>
        </p:nvSpPr>
        <p:spPr>
          <a:xfrm>
            <a:off x="1699950" y="5073350"/>
            <a:ext cx="8759100" cy="717900"/>
          </a:xfrm>
          <a:prstGeom prst="rect">
            <a:avLst/>
          </a:prstGeom>
        </p:spPr>
        <p:txBody>
          <a:bodyPr spcFirstLastPara="1" wrap="square" lIns="121900" tIns="121900" rIns="121900" bIns="121900" anchor="b" anchorCtr="0">
            <a:noAutofit/>
          </a:bodyPr>
          <a:lstStyle>
            <a:lvl1pPr lvl="0" algn="r" rtl="0">
              <a:lnSpc>
                <a:spcPct val="100000"/>
              </a:lnSpc>
              <a:spcBef>
                <a:spcPts val="0"/>
              </a:spcBef>
              <a:spcAft>
                <a:spcPts val="0"/>
              </a:spcAft>
              <a:buSzPts val="1900"/>
              <a:buNone/>
              <a:defRPr/>
            </a:lvl1pPr>
            <a:lvl2pPr lvl="1" algn="r" rtl="0">
              <a:lnSpc>
                <a:spcPct val="100000"/>
              </a:lnSpc>
              <a:spcBef>
                <a:spcPts val="0"/>
              </a:spcBef>
              <a:spcAft>
                <a:spcPts val="0"/>
              </a:spcAft>
              <a:buSzPts val="1900"/>
              <a:buNone/>
              <a:defRPr/>
            </a:lvl2pPr>
            <a:lvl3pPr lvl="2" algn="r" rtl="0">
              <a:lnSpc>
                <a:spcPct val="100000"/>
              </a:lnSpc>
              <a:spcBef>
                <a:spcPts val="0"/>
              </a:spcBef>
              <a:spcAft>
                <a:spcPts val="0"/>
              </a:spcAft>
              <a:buSzPts val="1900"/>
              <a:buNone/>
              <a:defRPr/>
            </a:lvl3pPr>
            <a:lvl4pPr lvl="3" algn="r" rtl="0">
              <a:lnSpc>
                <a:spcPct val="100000"/>
              </a:lnSpc>
              <a:spcBef>
                <a:spcPts val="0"/>
              </a:spcBef>
              <a:spcAft>
                <a:spcPts val="0"/>
              </a:spcAft>
              <a:buSzPts val="1900"/>
              <a:buNone/>
              <a:defRPr/>
            </a:lvl4pPr>
            <a:lvl5pPr lvl="4" algn="r" rtl="0">
              <a:lnSpc>
                <a:spcPct val="100000"/>
              </a:lnSpc>
              <a:spcBef>
                <a:spcPts val="0"/>
              </a:spcBef>
              <a:spcAft>
                <a:spcPts val="0"/>
              </a:spcAft>
              <a:buSzPts val="1900"/>
              <a:buNone/>
              <a:defRPr/>
            </a:lvl5pPr>
            <a:lvl6pPr lvl="5" algn="r" rtl="0">
              <a:lnSpc>
                <a:spcPct val="100000"/>
              </a:lnSpc>
              <a:spcBef>
                <a:spcPts val="0"/>
              </a:spcBef>
              <a:spcAft>
                <a:spcPts val="0"/>
              </a:spcAft>
              <a:buSzPts val="1900"/>
              <a:buNone/>
              <a:defRPr/>
            </a:lvl6pPr>
            <a:lvl7pPr lvl="6" algn="r" rtl="0">
              <a:lnSpc>
                <a:spcPct val="100000"/>
              </a:lnSpc>
              <a:spcBef>
                <a:spcPts val="0"/>
              </a:spcBef>
              <a:spcAft>
                <a:spcPts val="0"/>
              </a:spcAft>
              <a:buSzPts val="1900"/>
              <a:buNone/>
              <a:defRPr/>
            </a:lvl7pPr>
            <a:lvl8pPr lvl="7" algn="r" rtl="0">
              <a:lnSpc>
                <a:spcPct val="100000"/>
              </a:lnSpc>
              <a:spcBef>
                <a:spcPts val="0"/>
              </a:spcBef>
              <a:spcAft>
                <a:spcPts val="0"/>
              </a:spcAft>
              <a:buSzPts val="1900"/>
              <a:buNone/>
              <a:defRPr/>
            </a:lvl8pPr>
            <a:lvl9pPr lvl="8" algn="r" rtl="0">
              <a:lnSpc>
                <a:spcPct val="100000"/>
              </a:lnSpc>
              <a:spcBef>
                <a:spcPts val="0"/>
              </a:spcBef>
              <a:spcAft>
                <a:spcPts val="0"/>
              </a:spcAft>
              <a:buSzPts val="1900"/>
              <a:buNone/>
              <a:defRPr/>
            </a:lvl9pPr>
          </a:lstStyle>
          <a:p>
            <a:endParaRPr/>
          </a:p>
        </p:txBody>
      </p:sp>
      <p:sp>
        <p:nvSpPr>
          <p:cNvPr id="160" name="Google Shape;160;p8"/>
          <p:cNvSpPr/>
          <p:nvPr/>
        </p:nvSpPr>
        <p:spPr>
          <a:xfrm flipH="1">
            <a:off x="11106700" y="290775"/>
            <a:ext cx="751200" cy="751200"/>
          </a:xfrm>
          <a:prstGeom prst="star4">
            <a:avLst>
              <a:gd name="adj" fmla="val 12500"/>
            </a:avLst>
          </a:prstGeom>
          <a:solidFill>
            <a:schemeClr val="accent3"/>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1" name="Google Shape;161;p8"/>
          <p:cNvGrpSpPr/>
          <p:nvPr/>
        </p:nvGrpSpPr>
        <p:grpSpPr>
          <a:xfrm rot="-2536583" flipH="1">
            <a:off x="10857825" y="5636018"/>
            <a:ext cx="577793" cy="1025388"/>
            <a:chOff x="441575" y="368400"/>
            <a:chExt cx="577800" cy="1025400"/>
          </a:xfrm>
        </p:grpSpPr>
        <p:sp>
          <p:nvSpPr>
            <p:cNvPr id="162" name="Google Shape;162;p8"/>
            <p:cNvSpPr/>
            <p:nvPr/>
          </p:nvSpPr>
          <p:spPr>
            <a:xfrm>
              <a:off x="441575" y="368400"/>
              <a:ext cx="577800" cy="909600"/>
            </a:xfrm>
            <a:prstGeom prst="triangle">
              <a:avLst>
                <a:gd name="adj" fmla="val 50000"/>
              </a:avLst>
            </a:prstGeom>
            <a:solidFill>
              <a:schemeClr val="accent2"/>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8"/>
            <p:cNvSpPr/>
            <p:nvPr/>
          </p:nvSpPr>
          <p:spPr>
            <a:xfrm>
              <a:off x="441575" y="1189800"/>
              <a:ext cx="577800" cy="204000"/>
            </a:xfrm>
            <a:prstGeom prst="ellipse">
              <a:avLst/>
            </a:prstGeom>
            <a:solidFill>
              <a:schemeClr val="accent1"/>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4" name="Google Shape;164;p8"/>
          <p:cNvSpPr/>
          <p:nvPr/>
        </p:nvSpPr>
        <p:spPr>
          <a:xfrm flipH="1">
            <a:off x="334100" y="5773113"/>
            <a:ext cx="751200" cy="751200"/>
          </a:xfrm>
          <a:prstGeom prst="star4">
            <a:avLst>
              <a:gd name="adj" fmla="val 12500"/>
            </a:avLst>
          </a:prstGeom>
          <a:solidFill>
            <a:schemeClr val="accent3"/>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5" name="Google Shape;165;p8"/>
          <p:cNvGrpSpPr/>
          <p:nvPr/>
        </p:nvGrpSpPr>
        <p:grpSpPr>
          <a:xfrm>
            <a:off x="187813" y="218313"/>
            <a:ext cx="701400" cy="586427"/>
            <a:chOff x="10601688" y="5193301"/>
            <a:chExt cx="701400" cy="586427"/>
          </a:xfrm>
        </p:grpSpPr>
        <p:sp>
          <p:nvSpPr>
            <p:cNvPr id="166" name="Google Shape;166;p8"/>
            <p:cNvSpPr/>
            <p:nvPr/>
          </p:nvSpPr>
          <p:spPr>
            <a:xfrm rot="5400000">
              <a:off x="10407392" y="5389351"/>
              <a:ext cx="585600" cy="193500"/>
            </a:xfrm>
            <a:prstGeom prst="parallelogram">
              <a:avLst>
                <a:gd name="adj" fmla="val 39866"/>
              </a:avLst>
            </a:prstGeom>
            <a:solidFill>
              <a:schemeClr val="accent1"/>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8"/>
            <p:cNvSpPr/>
            <p:nvPr/>
          </p:nvSpPr>
          <p:spPr>
            <a:xfrm flipH="1">
              <a:off x="10601688" y="5194688"/>
              <a:ext cx="701400" cy="78900"/>
            </a:xfrm>
            <a:prstGeom prst="parallelogram">
              <a:avLst>
                <a:gd name="adj" fmla="val 250065"/>
              </a:avLst>
            </a:prstGeom>
            <a:solidFill>
              <a:schemeClr val="accent2"/>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8"/>
            <p:cNvSpPr/>
            <p:nvPr/>
          </p:nvSpPr>
          <p:spPr>
            <a:xfrm>
              <a:off x="10796943" y="5273628"/>
              <a:ext cx="506100" cy="506100"/>
            </a:xfrm>
            <a:prstGeom prst="rect">
              <a:avLst/>
            </a:prstGeom>
            <a:solidFill>
              <a:schemeClr val="accent3"/>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008 Three columns">
  <p:cSld name="CUSTOM_8_1">
    <p:spTree>
      <p:nvGrpSpPr>
        <p:cNvPr id="1" name="Shape 169"/>
        <p:cNvGrpSpPr/>
        <p:nvPr/>
      </p:nvGrpSpPr>
      <p:grpSpPr>
        <a:xfrm>
          <a:off x="0" y="0"/>
          <a:ext cx="0" cy="0"/>
          <a:chOff x="0" y="0"/>
          <a:chExt cx="0" cy="0"/>
        </a:xfrm>
      </p:grpSpPr>
      <p:sp>
        <p:nvSpPr>
          <p:cNvPr id="170" name="Google Shape;170;p9"/>
          <p:cNvSpPr/>
          <p:nvPr/>
        </p:nvSpPr>
        <p:spPr>
          <a:xfrm flipH="1">
            <a:off x="942456" y="476250"/>
            <a:ext cx="10002300" cy="5600700"/>
          </a:xfrm>
          <a:prstGeom prst="rect">
            <a:avLst/>
          </a:prstGeom>
          <a:solidFill>
            <a:schemeClr val="accent3"/>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9"/>
          <p:cNvSpPr/>
          <p:nvPr/>
        </p:nvSpPr>
        <p:spPr>
          <a:xfrm flipH="1">
            <a:off x="1094856" y="628650"/>
            <a:ext cx="10002300" cy="5600700"/>
          </a:xfrm>
          <a:prstGeom prst="rect">
            <a:avLst/>
          </a:prstGeom>
          <a:solidFill>
            <a:schemeClr val="accent6"/>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9"/>
          <p:cNvSpPr/>
          <p:nvPr/>
        </p:nvSpPr>
        <p:spPr>
          <a:xfrm flipH="1">
            <a:off x="1094844" y="628650"/>
            <a:ext cx="10002300" cy="588600"/>
          </a:xfrm>
          <a:prstGeom prst="rect">
            <a:avLst/>
          </a:prstGeom>
          <a:solidFill>
            <a:schemeClr val="accent6"/>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3" name="Google Shape;173;p9"/>
          <p:cNvGrpSpPr/>
          <p:nvPr/>
        </p:nvGrpSpPr>
        <p:grpSpPr>
          <a:xfrm flipH="1">
            <a:off x="1221013" y="804750"/>
            <a:ext cx="822000" cy="212400"/>
            <a:chOff x="1367875" y="1812100"/>
            <a:chExt cx="822000" cy="212400"/>
          </a:xfrm>
        </p:grpSpPr>
        <p:sp>
          <p:nvSpPr>
            <p:cNvPr id="174" name="Google Shape;174;p9"/>
            <p:cNvSpPr/>
            <p:nvPr/>
          </p:nvSpPr>
          <p:spPr>
            <a:xfrm>
              <a:off x="1367875" y="1812100"/>
              <a:ext cx="212400" cy="212400"/>
            </a:xfrm>
            <a:prstGeom prst="ellipse">
              <a:avLst/>
            </a:prstGeom>
            <a:solidFill>
              <a:schemeClr val="accent2"/>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9"/>
            <p:cNvSpPr/>
            <p:nvPr/>
          </p:nvSpPr>
          <p:spPr>
            <a:xfrm>
              <a:off x="1672675" y="1812100"/>
              <a:ext cx="212400" cy="212400"/>
            </a:xfrm>
            <a:prstGeom prst="ellipse">
              <a:avLst/>
            </a:prstGeom>
            <a:solidFill>
              <a:schemeClr val="accent3"/>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9"/>
            <p:cNvSpPr/>
            <p:nvPr/>
          </p:nvSpPr>
          <p:spPr>
            <a:xfrm>
              <a:off x="1977475" y="1812100"/>
              <a:ext cx="212400" cy="212400"/>
            </a:xfrm>
            <a:prstGeom prst="ellipse">
              <a:avLst/>
            </a:prstGeom>
            <a:solidFill>
              <a:schemeClr val="accent1"/>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7" name="Google Shape;177;p9"/>
          <p:cNvSpPr txBox="1">
            <a:spLocks noGrp="1"/>
          </p:cNvSpPr>
          <p:nvPr>
            <p:ph type="subTitle" idx="1"/>
          </p:nvPr>
        </p:nvSpPr>
        <p:spPr>
          <a:xfrm>
            <a:off x="1470902" y="3792075"/>
            <a:ext cx="2658900" cy="606900"/>
          </a:xfrm>
          <a:prstGeom prst="rect">
            <a:avLst/>
          </a:prstGeom>
        </p:spPr>
        <p:txBody>
          <a:bodyPr spcFirstLastPara="1" wrap="square" lIns="121900" tIns="121900" rIns="121900" bIns="121900" anchor="ctr" anchorCtr="0">
            <a:noAutofit/>
          </a:bodyPr>
          <a:lstStyle>
            <a:lvl1pPr lvl="0" algn="ctr" rtl="0">
              <a:lnSpc>
                <a:spcPct val="100000"/>
              </a:lnSpc>
              <a:spcBef>
                <a:spcPts val="0"/>
              </a:spcBef>
              <a:spcAft>
                <a:spcPts val="0"/>
              </a:spcAft>
              <a:buSzPts val="2100"/>
              <a:buNone/>
              <a:defRPr sz="2100" b="1"/>
            </a:lvl1pPr>
            <a:lvl2pPr lvl="1" rtl="0">
              <a:spcBef>
                <a:spcPts val="0"/>
              </a:spcBef>
              <a:spcAft>
                <a:spcPts val="0"/>
              </a:spcAft>
              <a:buSzPts val="2100"/>
              <a:buNone/>
              <a:defRPr sz="2100" b="1"/>
            </a:lvl2pPr>
            <a:lvl3pPr lvl="2" rtl="0">
              <a:spcBef>
                <a:spcPts val="2100"/>
              </a:spcBef>
              <a:spcAft>
                <a:spcPts val="0"/>
              </a:spcAft>
              <a:buSzPts val="2100"/>
              <a:buNone/>
              <a:defRPr sz="2100" b="1"/>
            </a:lvl3pPr>
            <a:lvl4pPr lvl="3" rtl="0">
              <a:spcBef>
                <a:spcPts val="2100"/>
              </a:spcBef>
              <a:spcAft>
                <a:spcPts val="0"/>
              </a:spcAft>
              <a:buSzPts val="2100"/>
              <a:buNone/>
              <a:defRPr sz="2100" b="1"/>
            </a:lvl4pPr>
            <a:lvl5pPr lvl="4" rtl="0">
              <a:spcBef>
                <a:spcPts val="2100"/>
              </a:spcBef>
              <a:spcAft>
                <a:spcPts val="0"/>
              </a:spcAft>
              <a:buSzPts val="2100"/>
              <a:buNone/>
              <a:defRPr sz="2100" b="1"/>
            </a:lvl5pPr>
            <a:lvl6pPr lvl="5" rtl="0">
              <a:spcBef>
                <a:spcPts val="2100"/>
              </a:spcBef>
              <a:spcAft>
                <a:spcPts val="0"/>
              </a:spcAft>
              <a:buSzPts val="2100"/>
              <a:buNone/>
              <a:defRPr sz="2100" b="1"/>
            </a:lvl6pPr>
            <a:lvl7pPr lvl="6" rtl="0">
              <a:spcBef>
                <a:spcPts val="2100"/>
              </a:spcBef>
              <a:spcAft>
                <a:spcPts val="0"/>
              </a:spcAft>
              <a:buSzPts val="2100"/>
              <a:buNone/>
              <a:defRPr sz="2100" b="1"/>
            </a:lvl7pPr>
            <a:lvl8pPr lvl="7" rtl="0">
              <a:spcBef>
                <a:spcPts val="2100"/>
              </a:spcBef>
              <a:spcAft>
                <a:spcPts val="0"/>
              </a:spcAft>
              <a:buSzPts val="2100"/>
              <a:buNone/>
              <a:defRPr sz="2100" b="1"/>
            </a:lvl8pPr>
            <a:lvl9pPr lvl="8" rtl="0">
              <a:spcBef>
                <a:spcPts val="2100"/>
              </a:spcBef>
              <a:spcAft>
                <a:spcPts val="2100"/>
              </a:spcAft>
              <a:buSzPts val="2100"/>
              <a:buNone/>
              <a:defRPr sz="2100" b="1"/>
            </a:lvl9pPr>
          </a:lstStyle>
          <a:p>
            <a:endParaRPr/>
          </a:p>
        </p:txBody>
      </p:sp>
      <p:sp>
        <p:nvSpPr>
          <p:cNvPr id="178" name="Google Shape;178;p9"/>
          <p:cNvSpPr txBox="1">
            <a:spLocks noGrp="1"/>
          </p:cNvSpPr>
          <p:nvPr>
            <p:ph type="subTitle" idx="2"/>
          </p:nvPr>
        </p:nvSpPr>
        <p:spPr>
          <a:xfrm>
            <a:off x="4766552" y="3792075"/>
            <a:ext cx="2658900" cy="606900"/>
          </a:xfrm>
          <a:prstGeom prst="rect">
            <a:avLst/>
          </a:prstGeom>
        </p:spPr>
        <p:txBody>
          <a:bodyPr spcFirstLastPara="1" wrap="square" lIns="121900" tIns="121900" rIns="121900" bIns="121900" anchor="ctr" anchorCtr="0">
            <a:noAutofit/>
          </a:bodyPr>
          <a:lstStyle>
            <a:lvl1pPr lvl="0" algn="ctr" rtl="0">
              <a:lnSpc>
                <a:spcPct val="100000"/>
              </a:lnSpc>
              <a:spcBef>
                <a:spcPts val="0"/>
              </a:spcBef>
              <a:spcAft>
                <a:spcPts val="0"/>
              </a:spcAft>
              <a:buSzPts val="2100"/>
              <a:buNone/>
              <a:defRPr sz="2100" b="1"/>
            </a:lvl1pPr>
            <a:lvl2pPr lvl="1" rtl="0">
              <a:spcBef>
                <a:spcPts val="0"/>
              </a:spcBef>
              <a:spcAft>
                <a:spcPts val="0"/>
              </a:spcAft>
              <a:buSzPts val="2100"/>
              <a:buNone/>
              <a:defRPr sz="2100" b="1"/>
            </a:lvl2pPr>
            <a:lvl3pPr lvl="2" rtl="0">
              <a:spcBef>
                <a:spcPts val="2100"/>
              </a:spcBef>
              <a:spcAft>
                <a:spcPts val="0"/>
              </a:spcAft>
              <a:buSzPts val="2100"/>
              <a:buNone/>
              <a:defRPr sz="2100" b="1"/>
            </a:lvl3pPr>
            <a:lvl4pPr lvl="3" rtl="0">
              <a:spcBef>
                <a:spcPts val="2100"/>
              </a:spcBef>
              <a:spcAft>
                <a:spcPts val="0"/>
              </a:spcAft>
              <a:buSzPts val="2100"/>
              <a:buNone/>
              <a:defRPr sz="2100" b="1"/>
            </a:lvl4pPr>
            <a:lvl5pPr lvl="4" rtl="0">
              <a:spcBef>
                <a:spcPts val="2100"/>
              </a:spcBef>
              <a:spcAft>
                <a:spcPts val="0"/>
              </a:spcAft>
              <a:buSzPts val="2100"/>
              <a:buNone/>
              <a:defRPr sz="2100" b="1"/>
            </a:lvl5pPr>
            <a:lvl6pPr lvl="5" rtl="0">
              <a:spcBef>
                <a:spcPts val="2100"/>
              </a:spcBef>
              <a:spcAft>
                <a:spcPts val="0"/>
              </a:spcAft>
              <a:buSzPts val="2100"/>
              <a:buNone/>
              <a:defRPr sz="2100" b="1"/>
            </a:lvl6pPr>
            <a:lvl7pPr lvl="6" rtl="0">
              <a:spcBef>
                <a:spcPts val="2100"/>
              </a:spcBef>
              <a:spcAft>
                <a:spcPts val="0"/>
              </a:spcAft>
              <a:buSzPts val="2100"/>
              <a:buNone/>
              <a:defRPr sz="2100" b="1"/>
            </a:lvl7pPr>
            <a:lvl8pPr lvl="7" rtl="0">
              <a:spcBef>
                <a:spcPts val="2100"/>
              </a:spcBef>
              <a:spcAft>
                <a:spcPts val="0"/>
              </a:spcAft>
              <a:buSzPts val="2100"/>
              <a:buNone/>
              <a:defRPr sz="2100" b="1"/>
            </a:lvl8pPr>
            <a:lvl9pPr lvl="8" rtl="0">
              <a:spcBef>
                <a:spcPts val="2100"/>
              </a:spcBef>
              <a:spcAft>
                <a:spcPts val="2100"/>
              </a:spcAft>
              <a:buSzPts val="2100"/>
              <a:buNone/>
              <a:defRPr sz="2100" b="1"/>
            </a:lvl9pPr>
          </a:lstStyle>
          <a:p>
            <a:endParaRPr/>
          </a:p>
        </p:txBody>
      </p:sp>
      <p:sp>
        <p:nvSpPr>
          <p:cNvPr id="179" name="Google Shape;179;p9"/>
          <p:cNvSpPr txBox="1">
            <a:spLocks noGrp="1"/>
          </p:cNvSpPr>
          <p:nvPr>
            <p:ph type="subTitle" idx="3"/>
          </p:nvPr>
        </p:nvSpPr>
        <p:spPr>
          <a:xfrm>
            <a:off x="8062202" y="3792075"/>
            <a:ext cx="2658600" cy="606900"/>
          </a:xfrm>
          <a:prstGeom prst="rect">
            <a:avLst/>
          </a:prstGeom>
        </p:spPr>
        <p:txBody>
          <a:bodyPr spcFirstLastPara="1" wrap="square" lIns="121900" tIns="121900" rIns="121900" bIns="121900" anchor="ctr" anchorCtr="0">
            <a:noAutofit/>
          </a:bodyPr>
          <a:lstStyle>
            <a:lvl1pPr lvl="0" algn="ctr" rtl="0">
              <a:lnSpc>
                <a:spcPct val="100000"/>
              </a:lnSpc>
              <a:spcBef>
                <a:spcPts val="0"/>
              </a:spcBef>
              <a:spcAft>
                <a:spcPts val="0"/>
              </a:spcAft>
              <a:buSzPts val="2100"/>
              <a:buNone/>
              <a:defRPr sz="2100" b="1"/>
            </a:lvl1pPr>
            <a:lvl2pPr lvl="1" rtl="0">
              <a:spcBef>
                <a:spcPts val="0"/>
              </a:spcBef>
              <a:spcAft>
                <a:spcPts val="0"/>
              </a:spcAft>
              <a:buSzPts val="2100"/>
              <a:buNone/>
              <a:defRPr sz="2100" b="1"/>
            </a:lvl2pPr>
            <a:lvl3pPr lvl="2" rtl="0">
              <a:spcBef>
                <a:spcPts val="2100"/>
              </a:spcBef>
              <a:spcAft>
                <a:spcPts val="0"/>
              </a:spcAft>
              <a:buSzPts val="2100"/>
              <a:buNone/>
              <a:defRPr sz="2100" b="1"/>
            </a:lvl3pPr>
            <a:lvl4pPr lvl="3" rtl="0">
              <a:spcBef>
                <a:spcPts val="2100"/>
              </a:spcBef>
              <a:spcAft>
                <a:spcPts val="0"/>
              </a:spcAft>
              <a:buSzPts val="2100"/>
              <a:buNone/>
              <a:defRPr sz="2100" b="1"/>
            </a:lvl4pPr>
            <a:lvl5pPr lvl="4" rtl="0">
              <a:spcBef>
                <a:spcPts val="2100"/>
              </a:spcBef>
              <a:spcAft>
                <a:spcPts val="0"/>
              </a:spcAft>
              <a:buSzPts val="2100"/>
              <a:buNone/>
              <a:defRPr sz="2100" b="1"/>
            </a:lvl5pPr>
            <a:lvl6pPr lvl="5" rtl="0">
              <a:spcBef>
                <a:spcPts val="2100"/>
              </a:spcBef>
              <a:spcAft>
                <a:spcPts val="0"/>
              </a:spcAft>
              <a:buSzPts val="2100"/>
              <a:buNone/>
              <a:defRPr sz="2100" b="1"/>
            </a:lvl6pPr>
            <a:lvl7pPr lvl="6" rtl="0">
              <a:spcBef>
                <a:spcPts val="2100"/>
              </a:spcBef>
              <a:spcAft>
                <a:spcPts val="0"/>
              </a:spcAft>
              <a:buSzPts val="2100"/>
              <a:buNone/>
              <a:defRPr sz="2100" b="1"/>
            </a:lvl7pPr>
            <a:lvl8pPr lvl="7" rtl="0">
              <a:spcBef>
                <a:spcPts val="2100"/>
              </a:spcBef>
              <a:spcAft>
                <a:spcPts val="0"/>
              </a:spcAft>
              <a:buSzPts val="2100"/>
              <a:buNone/>
              <a:defRPr sz="2100" b="1"/>
            </a:lvl8pPr>
            <a:lvl9pPr lvl="8" rtl="0">
              <a:spcBef>
                <a:spcPts val="2100"/>
              </a:spcBef>
              <a:spcAft>
                <a:spcPts val="2100"/>
              </a:spcAft>
              <a:buSzPts val="2100"/>
              <a:buNone/>
              <a:defRPr sz="2100" b="1"/>
            </a:lvl9pPr>
          </a:lstStyle>
          <a:p>
            <a:endParaRPr/>
          </a:p>
        </p:txBody>
      </p:sp>
      <p:sp>
        <p:nvSpPr>
          <p:cNvPr id="180" name="Google Shape;180;p9"/>
          <p:cNvSpPr txBox="1">
            <a:spLocks noGrp="1"/>
          </p:cNvSpPr>
          <p:nvPr>
            <p:ph type="title"/>
          </p:nvPr>
        </p:nvSpPr>
        <p:spPr>
          <a:xfrm>
            <a:off x="1242300" y="1274450"/>
            <a:ext cx="9707400" cy="763500"/>
          </a:xfrm>
          <a:prstGeom prst="rect">
            <a:avLst/>
          </a:prstGeom>
        </p:spPr>
        <p:txBody>
          <a:bodyPr spcFirstLastPara="1" wrap="square" lIns="121900" tIns="121900" rIns="121900" bIns="121900" anchor="ctr" anchorCtr="0">
            <a:noAutofit/>
          </a:bodyPr>
          <a:lstStyle>
            <a:lvl1pPr marL="0" marR="0" lvl="0" indent="0" algn="ctr" rtl="0">
              <a:lnSpc>
                <a:spcPct val="100000"/>
              </a:lnSpc>
              <a:spcBef>
                <a:spcPts val="0"/>
              </a:spcBef>
              <a:spcAft>
                <a:spcPts val="0"/>
              </a:spcAft>
              <a:buClr>
                <a:schemeClr val="dk1"/>
              </a:buClr>
              <a:buSzPts val="4000"/>
              <a:buFont typeface="Aldrich"/>
              <a:buNone/>
              <a:defRPr/>
            </a:lvl1pPr>
            <a:lvl2pPr lvl="1"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181" name="Google Shape;181;p9"/>
          <p:cNvSpPr txBox="1">
            <a:spLocks noGrp="1"/>
          </p:cNvSpPr>
          <p:nvPr>
            <p:ph type="body" idx="4"/>
          </p:nvPr>
        </p:nvSpPr>
        <p:spPr>
          <a:xfrm>
            <a:off x="1470900" y="4357782"/>
            <a:ext cx="2658900" cy="1664100"/>
          </a:xfrm>
          <a:prstGeom prst="rect">
            <a:avLst/>
          </a:prstGeom>
        </p:spPr>
        <p:txBody>
          <a:bodyPr spcFirstLastPara="1" wrap="square" lIns="121900" tIns="121900" rIns="121900" bIns="121900" anchor="t" anchorCtr="0">
            <a:noAutofit/>
          </a:bodyPr>
          <a:lstStyle>
            <a:lvl1pPr marL="457200" lvl="0" indent="-336550" rtl="0">
              <a:spcBef>
                <a:spcPts val="0"/>
              </a:spcBef>
              <a:spcAft>
                <a:spcPts val="0"/>
              </a:spcAft>
              <a:buSzPts val="1700"/>
              <a:buChar char="●"/>
              <a:defRPr sz="1700"/>
            </a:lvl1pPr>
            <a:lvl2pPr marL="914400" lvl="1" indent="-336550" rtl="0">
              <a:spcBef>
                <a:spcPts val="0"/>
              </a:spcBef>
              <a:spcAft>
                <a:spcPts val="0"/>
              </a:spcAft>
              <a:buSzPts val="1700"/>
              <a:buChar char="○"/>
              <a:defRPr sz="1700"/>
            </a:lvl2pPr>
            <a:lvl3pPr marL="1371600" lvl="2" indent="-336550" rtl="0">
              <a:spcBef>
                <a:spcPts val="2100"/>
              </a:spcBef>
              <a:spcAft>
                <a:spcPts val="0"/>
              </a:spcAft>
              <a:buSzPts val="1700"/>
              <a:buChar char="■"/>
              <a:defRPr sz="1700"/>
            </a:lvl3pPr>
            <a:lvl4pPr marL="1828800" lvl="3" indent="-336550" rtl="0">
              <a:spcBef>
                <a:spcPts val="2100"/>
              </a:spcBef>
              <a:spcAft>
                <a:spcPts val="0"/>
              </a:spcAft>
              <a:buSzPts val="1700"/>
              <a:buChar char="●"/>
              <a:defRPr sz="1700"/>
            </a:lvl4pPr>
            <a:lvl5pPr marL="2286000" lvl="4" indent="-336550" rtl="0">
              <a:spcBef>
                <a:spcPts val="2100"/>
              </a:spcBef>
              <a:spcAft>
                <a:spcPts val="0"/>
              </a:spcAft>
              <a:buSzPts val="1700"/>
              <a:buChar char="○"/>
              <a:defRPr sz="1700"/>
            </a:lvl5pPr>
            <a:lvl6pPr marL="2743200" lvl="5" indent="-336550" rtl="0">
              <a:spcBef>
                <a:spcPts val="2100"/>
              </a:spcBef>
              <a:spcAft>
                <a:spcPts val="0"/>
              </a:spcAft>
              <a:buSzPts val="1700"/>
              <a:buChar char="■"/>
              <a:defRPr sz="1700"/>
            </a:lvl6pPr>
            <a:lvl7pPr marL="3200400" lvl="6" indent="-336550" rtl="0">
              <a:spcBef>
                <a:spcPts val="2100"/>
              </a:spcBef>
              <a:spcAft>
                <a:spcPts val="0"/>
              </a:spcAft>
              <a:buSzPts val="1700"/>
              <a:buChar char="●"/>
              <a:defRPr sz="1700"/>
            </a:lvl7pPr>
            <a:lvl8pPr marL="3657600" lvl="7" indent="-336550" rtl="0">
              <a:spcBef>
                <a:spcPts val="2100"/>
              </a:spcBef>
              <a:spcAft>
                <a:spcPts val="0"/>
              </a:spcAft>
              <a:buSzPts val="1700"/>
              <a:buChar char="○"/>
              <a:defRPr sz="1700"/>
            </a:lvl8pPr>
            <a:lvl9pPr marL="4114800" lvl="8" indent="-336550" rtl="0">
              <a:spcBef>
                <a:spcPts val="2100"/>
              </a:spcBef>
              <a:spcAft>
                <a:spcPts val="2100"/>
              </a:spcAft>
              <a:buSzPts val="1700"/>
              <a:buChar char="■"/>
              <a:defRPr sz="1700"/>
            </a:lvl9pPr>
          </a:lstStyle>
          <a:p>
            <a:endParaRPr/>
          </a:p>
        </p:txBody>
      </p:sp>
      <p:sp>
        <p:nvSpPr>
          <p:cNvPr id="182" name="Google Shape;182;p9"/>
          <p:cNvSpPr txBox="1">
            <a:spLocks noGrp="1"/>
          </p:cNvSpPr>
          <p:nvPr>
            <p:ph type="body" idx="5"/>
          </p:nvPr>
        </p:nvSpPr>
        <p:spPr>
          <a:xfrm>
            <a:off x="4766550" y="4357782"/>
            <a:ext cx="2658900" cy="1660800"/>
          </a:xfrm>
          <a:prstGeom prst="rect">
            <a:avLst/>
          </a:prstGeom>
        </p:spPr>
        <p:txBody>
          <a:bodyPr spcFirstLastPara="1" wrap="square" lIns="121900" tIns="121900" rIns="121900" bIns="121900" anchor="t" anchorCtr="0">
            <a:noAutofit/>
          </a:bodyPr>
          <a:lstStyle>
            <a:lvl1pPr marL="457200" lvl="0" indent="-336550" rtl="0">
              <a:spcBef>
                <a:spcPts val="0"/>
              </a:spcBef>
              <a:spcAft>
                <a:spcPts val="0"/>
              </a:spcAft>
              <a:buSzPts val="1700"/>
              <a:buChar char="●"/>
              <a:defRPr sz="1700"/>
            </a:lvl1pPr>
            <a:lvl2pPr marL="914400" lvl="1" indent="-336550" rtl="0">
              <a:spcBef>
                <a:spcPts val="0"/>
              </a:spcBef>
              <a:spcAft>
                <a:spcPts val="0"/>
              </a:spcAft>
              <a:buSzPts val="1700"/>
              <a:buChar char="○"/>
              <a:defRPr sz="1700"/>
            </a:lvl2pPr>
            <a:lvl3pPr marL="1371600" lvl="2" indent="-336550" rtl="0">
              <a:spcBef>
                <a:spcPts val="2100"/>
              </a:spcBef>
              <a:spcAft>
                <a:spcPts val="0"/>
              </a:spcAft>
              <a:buSzPts val="1700"/>
              <a:buChar char="■"/>
              <a:defRPr sz="1700"/>
            </a:lvl3pPr>
            <a:lvl4pPr marL="1828800" lvl="3" indent="-336550" rtl="0">
              <a:spcBef>
                <a:spcPts val="2100"/>
              </a:spcBef>
              <a:spcAft>
                <a:spcPts val="0"/>
              </a:spcAft>
              <a:buSzPts val="1700"/>
              <a:buChar char="●"/>
              <a:defRPr sz="1700"/>
            </a:lvl4pPr>
            <a:lvl5pPr marL="2286000" lvl="4" indent="-336550" rtl="0">
              <a:spcBef>
                <a:spcPts val="2100"/>
              </a:spcBef>
              <a:spcAft>
                <a:spcPts val="0"/>
              </a:spcAft>
              <a:buSzPts val="1700"/>
              <a:buChar char="○"/>
              <a:defRPr sz="1700"/>
            </a:lvl5pPr>
            <a:lvl6pPr marL="2743200" lvl="5" indent="-336550" rtl="0">
              <a:spcBef>
                <a:spcPts val="2100"/>
              </a:spcBef>
              <a:spcAft>
                <a:spcPts val="0"/>
              </a:spcAft>
              <a:buSzPts val="1700"/>
              <a:buChar char="■"/>
              <a:defRPr sz="1700"/>
            </a:lvl6pPr>
            <a:lvl7pPr marL="3200400" lvl="6" indent="-336550" rtl="0">
              <a:spcBef>
                <a:spcPts val="2100"/>
              </a:spcBef>
              <a:spcAft>
                <a:spcPts val="0"/>
              </a:spcAft>
              <a:buSzPts val="1700"/>
              <a:buChar char="●"/>
              <a:defRPr sz="1700"/>
            </a:lvl7pPr>
            <a:lvl8pPr marL="3657600" lvl="7" indent="-336550" rtl="0">
              <a:spcBef>
                <a:spcPts val="2100"/>
              </a:spcBef>
              <a:spcAft>
                <a:spcPts val="0"/>
              </a:spcAft>
              <a:buSzPts val="1700"/>
              <a:buChar char="○"/>
              <a:defRPr sz="1700"/>
            </a:lvl8pPr>
            <a:lvl9pPr marL="4114800" lvl="8" indent="-336550" rtl="0">
              <a:spcBef>
                <a:spcPts val="2100"/>
              </a:spcBef>
              <a:spcAft>
                <a:spcPts val="2100"/>
              </a:spcAft>
              <a:buSzPts val="1700"/>
              <a:buChar char="■"/>
              <a:defRPr sz="1700"/>
            </a:lvl9pPr>
          </a:lstStyle>
          <a:p>
            <a:endParaRPr/>
          </a:p>
        </p:txBody>
      </p:sp>
      <p:sp>
        <p:nvSpPr>
          <p:cNvPr id="183" name="Google Shape;183;p9"/>
          <p:cNvSpPr txBox="1">
            <a:spLocks noGrp="1"/>
          </p:cNvSpPr>
          <p:nvPr>
            <p:ph type="body" idx="6"/>
          </p:nvPr>
        </p:nvSpPr>
        <p:spPr>
          <a:xfrm>
            <a:off x="8062200" y="4357782"/>
            <a:ext cx="2658900" cy="1660800"/>
          </a:xfrm>
          <a:prstGeom prst="rect">
            <a:avLst/>
          </a:prstGeom>
        </p:spPr>
        <p:txBody>
          <a:bodyPr spcFirstLastPara="1" wrap="square" lIns="121900" tIns="121900" rIns="121900" bIns="121900" anchor="t" anchorCtr="0">
            <a:noAutofit/>
          </a:bodyPr>
          <a:lstStyle>
            <a:lvl1pPr marL="457200" lvl="0" indent="-336550" rtl="0">
              <a:spcBef>
                <a:spcPts val="0"/>
              </a:spcBef>
              <a:spcAft>
                <a:spcPts val="0"/>
              </a:spcAft>
              <a:buSzPts val="1700"/>
              <a:buChar char="●"/>
              <a:defRPr sz="1700"/>
            </a:lvl1pPr>
            <a:lvl2pPr marL="914400" lvl="1" indent="-336550" rtl="0">
              <a:spcBef>
                <a:spcPts val="0"/>
              </a:spcBef>
              <a:spcAft>
                <a:spcPts val="0"/>
              </a:spcAft>
              <a:buSzPts val="1700"/>
              <a:buChar char="○"/>
              <a:defRPr sz="1700"/>
            </a:lvl2pPr>
            <a:lvl3pPr marL="1371600" lvl="2" indent="-336550" rtl="0">
              <a:spcBef>
                <a:spcPts val="2100"/>
              </a:spcBef>
              <a:spcAft>
                <a:spcPts val="0"/>
              </a:spcAft>
              <a:buSzPts val="1700"/>
              <a:buChar char="■"/>
              <a:defRPr sz="1700"/>
            </a:lvl3pPr>
            <a:lvl4pPr marL="1828800" lvl="3" indent="-336550" rtl="0">
              <a:spcBef>
                <a:spcPts val="2100"/>
              </a:spcBef>
              <a:spcAft>
                <a:spcPts val="0"/>
              </a:spcAft>
              <a:buSzPts val="1700"/>
              <a:buChar char="●"/>
              <a:defRPr sz="1700"/>
            </a:lvl4pPr>
            <a:lvl5pPr marL="2286000" lvl="4" indent="-336550" rtl="0">
              <a:spcBef>
                <a:spcPts val="2100"/>
              </a:spcBef>
              <a:spcAft>
                <a:spcPts val="0"/>
              </a:spcAft>
              <a:buSzPts val="1700"/>
              <a:buChar char="○"/>
              <a:defRPr sz="1700"/>
            </a:lvl5pPr>
            <a:lvl6pPr marL="2743200" lvl="5" indent="-336550" rtl="0">
              <a:spcBef>
                <a:spcPts val="2100"/>
              </a:spcBef>
              <a:spcAft>
                <a:spcPts val="0"/>
              </a:spcAft>
              <a:buSzPts val="1700"/>
              <a:buChar char="■"/>
              <a:defRPr sz="1700"/>
            </a:lvl6pPr>
            <a:lvl7pPr marL="3200400" lvl="6" indent="-336550" rtl="0">
              <a:spcBef>
                <a:spcPts val="2100"/>
              </a:spcBef>
              <a:spcAft>
                <a:spcPts val="0"/>
              </a:spcAft>
              <a:buSzPts val="1700"/>
              <a:buChar char="●"/>
              <a:defRPr sz="1700"/>
            </a:lvl7pPr>
            <a:lvl8pPr marL="3657600" lvl="7" indent="-336550" rtl="0">
              <a:spcBef>
                <a:spcPts val="2100"/>
              </a:spcBef>
              <a:spcAft>
                <a:spcPts val="0"/>
              </a:spcAft>
              <a:buSzPts val="1700"/>
              <a:buChar char="○"/>
              <a:defRPr sz="1700"/>
            </a:lvl8pPr>
            <a:lvl9pPr marL="4114800" lvl="8" indent="-336550" rtl="0">
              <a:spcBef>
                <a:spcPts val="2100"/>
              </a:spcBef>
              <a:spcAft>
                <a:spcPts val="2100"/>
              </a:spcAft>
              <a:buSzPts val="1700"/>
              <a:buChar char="■"/>
              <a:defRPr sz="1700"/>
            </a:lvl9pPr>
          </a:lstStyle>
          <a:p>
            <a:endParaRPr/>
          </a:p>
        </p:txBody>
      </p:sp>
      <p:sp>
        <p:nvSpPr>
          <p:cNvPr id="184" name="Google Shape;184;p9"/>
          <p:cNvSpPr/>
          <p:nvPr/>
        </p:nvSpPr>
        <p:spPr>
          <a:xfrm>
            <a:off x="98175" y="188825"/>
            <a:ext cx="751200" cy="751200"/>
          </a:xfrm>
          <a:prstGeom prst="star4">
            <a:avLst>
              <a:gd name="adj" fmla="val 12500"/>
            </a:avLst>
          </a:prstGeom>
          <a:solidFill>
            <a:schemeClr val="accent3"/>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5" name="Google Shape;185;p9"/>
          <p:cNvGrpSpPr/>
          <p:nvPr/>
        </p:nvGrpSpPr>
        <p:grpSpPr>
          <a:xfrm rot="2536583">
            <a:off x="639406" y="5636018"/>
            <a:ext cx="577793" cy="1025388"/>
            <a:chOff x="441575" y="368400"/>
            <a:chExt cx="577800" cy="1025400"/>
          </a:xfrm>
        </p:grpSpPr>
        <p:sp>
          <p:nvSpPr>
            <p:cNvPr id="186" name="Google Shape;186;p9"/>
            <p:cNvSpPr/>
            <p:nvPr/>
          </p:nvSpPr>
          <p:spPr>
            <a:xfrm>
              <a:off x="441575" y="368400"/>
              <a:ext cx="577800" cy="909600"/>
            </a:xfrm>
            <a:prstGeom prst="triangle">
              <a:avLst>
                <a:gd name="adj" fmla="val 50000"/>
              </a:avLst>
            </a:prstGeom>
            <a:solidFill>
              <a:schemeClr val="accent2"/>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9"/>
            <p:cNvSpPr/>
            <p:nvPr/>
          </p:nvSpPr>
          <p:spPr>
            <a:xfrm>
              <a:off x="441575" y="1189800"/>
              <a:ext cx="577800" cy="204000"/>
            </a:xfrm>
            <a:prstGeom prst="ellipse">
              <a:avLst/>
            </a:prstGeom>
            <a:solidFill>
              <a:schemeClr val="accent1"/>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8" name="Google Shape;188;p9"/>
          <p:cNvGrpSpPr/>
          <p:nvPr/>
        </p:nvGrpSpPr>
        <p:grpSpPr>
          <a:xfrm rot="-2561650">
            <a:off x="11103561" y="2155171"/>
            <a:ext cx="577813" cy="1025423"/>
            <a:chOff x="441575" y="368400"/>
            <a:chExt cx="577800" cy="1025400"/>
          </a:xfrm>
        </p:grpSpPr>
        <p:sp>
          <p:nvSpPr>
            <p:cNvPr id="189" name="Google Shape;189;p9"/>
            <p:cNvSpPr/>
            <p:nvPr/>
          </p:nvSpPr>
          <p:spPr>
            <a:xfrm>
              <a:off x="441575" y="368400"/>
              <a:ext cx="577800" cy="909600"/>
            </a:xfrm>
            <a:prstGeom prst="triangle">
              <a:avLst>
                <a:gd name="adj" fmla="val 50000"/>
              </a:avLst>
            </a:prstGeom>
            <a:solidFill>
              <a:schemeClr val="accent1"/>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9"/>
            <p:cNvSpPr/>
            <p:nvPr/>
          </p:nvSpPr>
          <p:spPr>
            <a:xfrm>
              <a:off x="441575" y="1189800"/>
              <a:ext cx="577800" cy="204000"/>
            </a:xfrm>
            <a:prstGeom prst="ellipse">
              <a:avLst/>
            </a:prstGeom>
            <a:solidFill>
              <a:schemeClr val="accent2"/>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009 Text and Image">
  <p:cSld name="CUSTOM_9">
    <p:spTree>
      <p:nvGrpSpPr>
        <p:cNvPr id="1" name="Shape 191"/>
        <p:cNvGrpSpPr/>
        <p:nvPr/>
      </p:nvGrpSpPr>
      <p:grpSpPr>
        <a:xfrm>
          <a:off x="0" y="0"/>
          <a:ext cx="0" cy="0"/>
          <a:chOff x="0" y="0"/>
          <a:chExt cx="0" cy="0"/>
        </a:xfrm>
      </p:grpSpPr>
      <p:sp>
        <p:nvSpPr>
          <p:cNvPr id="192" name="Google Shape;192;p10"/>
          <p:cNvSpPr txBox="1">
            <a:spLocks noGrp="1"/>
          </p:cNvSpPr>
          <p:nvPr>
            <p:ph type="title"/>
          </p:nvPr>
        </p:nvSpPr>
        <p:spPr>
          <a:xfrm>
            <a:off x="925500" y="1946013"/>
            <a:ext cx="5170500" cy="799200"/>
          </a:xfrm>
          <a:prstGeom prst="rect">
            <a:avLst/>
          </a:prstGeom>
        </p:spPr>
        <p:txBody>
          <a:bodyPr spcFirstLastPara="1" wrap="square" lIns="121900" tIns="121900" rIns="121900" bIns="121900" anchor="ctr" anchorCtr="0">
            <a:noAutofit/>
          </a:bodyPr>
          <a:lstStyle>
            <a:lvl1pPr lvl="0" rtl="0">
              <a:lnSpc>
                <a:spcPct val="80000"/>
              </a:lnSpc>
              <a:spcBef>
                <a:spcPts val="0"/>
              </a:spcBef>
              <a:spcAft>
                <a:spcPts val="0"/>
              </a:spcAft>
              <a:buSzPts val="6000"/>
              <a:buNone/>
              <a:defRPr/>
            </a:lvl1pPr>
            <a:lvl2pPr lvl="1" algn="r" rtl="0">
              <a:spcBef>
                <a:spcPts val="0"/>
              </a:spcBef>
              <a:spcAft>
                <a:spcPts val="0"/>
              </a:spcAft>
              <a:buSzPts val="15000"/>
              <a:buNone/>
              <a:defRPr sz="15000"/>
            </a:lvl2pPr>
            <a:lvl3pPr lvl="2" algn="r" rtl="0">
              <a:spcBef>
                <a:spcPts val="0"/>
              </a:spcBef>
              <a:spcAft>
                <a:spcPts val="0"/>
              </a:spcAft>
              <a:buSzPts val="15000"/>
              <a:buNone/>
              <a:defRPr sz="15000"/>
            </a:lvl3pPr>
            <a:lvl4pPr lvl="3" algn="r" rtl="0">
              <a:spcBef>
                <a:spcPts val="0"/>
              </a:spcBef>
              <a:spcAft>
                <a:spcPts val="0"/>
              </a:spcAft>
              <a:buSzPts val="15000"/>
              <a:buNone/>
              <a:defRPr sz="15000"/>
            </a:lvl4pPr>
            <a:lvl5pPr lvl="4" algn="r" rtl="0">
              <a:spcBef>
                <a:spcPts val="0"/>
              </a:spcBef>
              <a:spcAft>
                <a:spcPts val="0"/>
              </a:spcAft>
              <a:buSzPts val="15000"/>
              <a:buNone/>
              <a:defRPr sz="15000"/>
            </a:lvl5pPr>
            <a:lvl6pPr lvl="5" algn="r" rtl="0">
              <a:spcBef>
                <a:spcPts val="0"/>
              </a:spcBef>
              <a:spcAft>
                <a:spcPts val="0"/>
              </a:spcAft>
              <a:buSzPts val="15000"/>
              <a:buNone/>
              <a:defRPr sz="15000"/>
            </a:lvl6pPr>
            <a:lvl7pPr lvl="6" algn="r" rtl="0">
              <a:spcBef>
                <a:spcPts val="0"/>
              </a:spcBef>
              <a:spcAft>
                <a:spcPts val="0"/>
              </a:spcAft>
              <a:buSzPts val="15000"/>
              <a:buNone/>
              <a:defRPr sz="15000"/>
            </a:lvl7pPr>
            <a:lvl8pPr lvl="7" algn="r" rtl="0">
              <a:spcBef>
                <a:spcPts val="0"/>
              </a:spcBef>
              <a:spcAft>
                <a:spcPts val="0"/>
              </a:spcAft>
              <a:buSzPts val="15000"/>
              <a:buNone/>
              <a:defRPr sz="15000"/>
            </a:lvl8pPr>
            <a:lvl9pPr lvl="8" algn="r" rtl="0">
              <a:spcBef>
                <a:spcPts val="0"/>
              </a:spcBef>
              <a:spcAft>
                <a:spcPts val="0"/>
              </a:spcAft>
              <a:buSzPts val="15000"/>
              <a:buNone/>
              <a:defRPr sz="15000"/>
            </a:lvl9pPr>
          </a:lstStyle>
          <a:p>
            <a:endParaRPr/>
          </a:p>
        </p:txBody>
      </p:sp>
      <p:sp>
        <p:nvSpPr>
          <p:cNvPr id="193" name="Google Shape;193;p10"/>
          <p:cNvSpPr txBox="1">
            <a:spLocks noGrp="1"/>
          </p:cNvSpPr>
          <p:nvPr>
            <p:ph type="subTitle" idx="1"/>
          </p:nvPr>
        </p:nvSpPr>
        <p:spPr>
          <a:xfrm>
            <a:off x="439850" y="4343238"/>
            <a:ext cx="3875100" cy="717900"/>
          </a:xfrm>
          <a:prstGeom prst="rect">
            <a:avLst/>
          </a:prstGeom>
        </p:spPr>
        <p:txBody>
          <a:bodyPr spcFirstLastPara="1" wrap="square" lIns="121900" tIns="121900" rIns="121900" bIns="121900" anchor="t" anchorCtr="0">
            <a:noAutofit/>
          </a:bodyPr>
          <a:lstStyle>
            <a:lvl1pPr lvl="0" algn="r" rtl="0">
              <a:spcBef>
                <a:spcPts val="0"/>
              </a:spcBef>
              <a:spcAft>
                <a:spcPts val="0"/>
              </a:spcAft>
              <a:buSzPts val="1800"/>
              <a:buNone/>
              <a:defRPr sz="1800"/>
            </a:lvl1pPr>
            <a:lvl2pPr lvl="1" algn="r" rtl="0">
              <a:spcBef>
                <a:spcPts val="2100"/>
              </a:spcBef>
              <a:spcAft>
                <a:spcPts val="0"/>
              </a:spcAft>
              <a:buSzPts val="1800"/>
              <a:buNone/>
              <a:defRPr sz="1800"/>
            </a:lvl2pPr>
            <a:lvl3pPr lvl="2" algn="r" rtl="0">
              <a:spcBef>
                <a:spcPts val="2100"/>
              </a:spcBef>
              <a:spcAft>
                <a:spcPts val="0"/>
              </a:spcAft>
              <a:buSzPts val="1800"/>
              <a:buNone/>
              <a:defRPr sz="1800"/>
            </a:lvl3pPr>
            <a:lvl4pPr lvl="3" algn="r" rtl="0">
              <a:spcBef>
                <a:spcPts val="2100"/>
              </a:spcBef>
              <a:spcAft>
                <a:spcPts val="0"/>
              </a:spcAft>
              <a:buSzPts val="1800"/>
              <a:buNone/>
              <a:defRPr sz="1800"/>
            </a:lvl4pPr>
            <a:lvl5pPr lvl="4" algn="r" rtl="0">
              <a:spcBef>
                <a:spcPts val="2100"/>
              </a:spcBef>
              <a:spcAft>
                <a:spcPts val="0"/>
              </a:spcAft>
              <a:buSzPts val="1800"/>
              <a:buNone/>
              <a:defRPr sz="1800"/>
            </a:lvl5pPr>
            <a:lvl6pPr lvl="5" algn="r" rtl="0">
              <a:spcBef>
                <a:spcPts val="2100"/>
              </a:spcBef>
              <a:spcAft>
                <a:spcPts val="0"/>
              </a:spcAft>
              <a:buSzPts val="1800"/>
              <a:buNone/>
              <a:defRPr sz="1800"/>
            </a:lvl6pPr>
            <a:lvl7pPr lvl="6" algn="r" rtl="0">
              <a:spcBef>
                <a:spcPts val="2100"/>
              </a:spcBef>
              <a:spcAft>
                <a:spcPts val="0"/>
              </a:spcAft>
              <a:buSzPts val="1800"/>
              <a:buNone/>
              <a:defRPr sz="1800"/>
            </a:lvl7pPr>
            <a:lvl8pPr lvl="7" algn="r" rtl="0">
              <a:spcBef>
                <a:spcPts val="2100"/>
              </a:spcBef>
              <a:spcAft>
                <a:spcPts val="0"/>
              </a:spcAft>
              <a:buSzPts val="1800"/>
              <a:buNone/>
              <a:defRPr sz="1800"/>
            </a:lvl8pPr>
            <a:lvl9pPr lvl="8" algn="r" rtl="0">
              <a:spcBef>
                <a:spcPts val="2100"/>
              </a:spcBef>
              <a:spcAft>
                <a:spcPts val="2100"/>
              </a:spcAft>
              <a:buSzPts val="1800"/>
              <a:buNone/>
              <a:defRPr sz="1800"/>
            </a:lvl9pPr>
          </a:lstStyle>
          <a:p>
            <a:endParaRPr/>
          </a:p>
        </p:txBody>
      </p:sp>
      <p:sp>
        <p:nvSpPr>
          <p:cNvPr id="194" name="Google Shape;194;p10"/>
          <p:cNvSpPr>
            <a:spLocks noGrp="1"/>
          </p:cNvSpPr>
          <p:nvPr>
            <p:ph type="pic" idx="2"/>
          </p:nvPr>
        </p:nvSpPr>
        <p:spPr>
          <a:xfrm>
            <a:off x="4572000" y="1040950"/>
            <a:ext cx="6981900" cy="4476900"/>
          </a:xfrm>
          <a:prstGeom prst="rect">
            <a:avLst/>
          </a:prstGeom>
          <a:noFill/>
          <a:ln>
            <a:no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010 Timeline">
  <p:cSld name="CUSTOM_14">
    <p:spTree>
      <p:nvGrpSpPr>
        <p:cNvPr id="1" name="Shape 195"/>
        <p:cNvGrpSpPr/>
        <p:nvPr/>
      </p:nvGrpSpPr>
      <p:grpSpPr>
        <a:xfrm>
          <a:off x="0" y="0"/>
          <a:ext cx="0" cy="0"/>
          <a:chOff x="0" y="0"/>
          <a:chExt cx="0" cy="0"/>
        </a:xfrm>
      </p:grpSpPr>
      <p:sp>
        <p:nvSpPr>
          <p:cNvPr id="196" name="Google Shape;196;p11"/>
          <p:cNvSpPr/>
          <p:nvPr/>
        </p:nvSpPr>
        <p:spPr>
          <a:xfrm>
            <a:off x="678413" y="563875"/>
            <a:ext cx="11149200" cy="1067100"/>
          </a:xfrm>
          <a:prstGeom prst="rect">
            <a:avLst/>
          </a:prstGeom>
          <a:solidFill>
            <a:schemeClr val="accent2"/>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1"/>
          <p:cNvSpPr/>
          <p:nvPr/>
        </p:nvSpPr>
        <p:spPr>
          <a:xfrm>
            <a:off x="526013" y="386300"/>
            <a:ext cx="11108700" cy="1067100"/>
          </a:xfrm>
          <a:prstGeom prst="rect">
            <a:avLst/>
          </a:prstGeom>
          <a:solidFill>
            <a:schemeClr val="accent6"/>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1"/>
          <p:cNvSpPr txBox="1">
            <a:spLocks noGrp="1"/>
          </p:cNvSpPr>
          <p:nvPr>
            <p:ph type="subTitle" idx="1"/>
          </p:nvPr>
        </p:nvSpPr>
        <p:spPr>
          <a:xfrm>
            <a:off x="418513" y="2468400"/>
            <a:ext cx="1935000" cy="469800"/>
          </a:xfrm>
          <a:prstGeom prst="rect">
            <a:avLst/>
          </a:prstGeom>
        </p:spPr>
        <p:txBody>
          <a:bodyPr spcFirstLastPara="1" wrap="square" lIns="121900" tIns="121900" rIns="121900" bIns="121900" anchor="ctr" anchorCtr="0">
            <a:noAutofit/>
          </a:bodyPr>
          <a:lstStyle>
            <a:lvl1pPr lvl="0" algn="r" rtl="0">
              <a:spcBef>
                <a:spcPts val="0"/>
              </a:spcBef>
              <a:spcAft>
                <a:spcPts val="0"/>
              </a:spcAft>
              <a:buSzPts val="2200"/>
              <a:buNone/>
              <a:defRPr sz="2200">
                <a:latin typeface="Bitter"/>
                <a:ea typeface="Bitter"/>
                <a:cs typeface="Bitter"/>
                <a:sym typeface="Bitter"/>
              </a:defRPr>
            </a:lvl1pPr>
            <a:lvl2pPr lvl="1" algn="ctr" rtl="0">
              <a:spcBef>
                <a:spcPts val="0"/>
              </a:spcBef>
              <a:spcAft>
                <a:spcPts val="0"/>
              </a:spcAft>
              <a:buSzPts val="2200"/>
              <a:buNone/>
              <a:defRPr sz="2200" b="1"/>
            </a:lvl2pPr>
            <a:lvl3pPr lvl="2" algn="ctr" rtl="0">
              <a:spcBef>
                <a:spcPts val="2100"/>
              </a:spcBef>
              <a:spcAft>
                <a:spcPts val="0"/>
              </a:spcAft>
              <a:buSzPts val="2200"/>
              <a:buNone/>
              <a:defRPr sz="2200" b="1"/>
            </a:lvl3pPr>
            <a:lvl4pPr lvl="3" algn="ctr" rtl="0">
              <a:spcBef>
                <a:spcPts val="2100"/>
              </a:spcBef>
              <a:spcAft>
                <a:spcPts val="0"/>
              </a:spcAft>
              <a:buSzPts val="2200"/>
              <a:buNone/>
              <a:defRPr sz="2200" b="1"/>
            </a:lvl4pPr>
            <a:lvl5pPr lvl="4" algn="ctr" rtl="0">
              <a:spcBef>
                <a:spcPts val="2100"/>
              </a:spcBef>
              <a:spcAft>
                <a:spcPts val="0"/>
              </a:spcAft>
              <a:buSzPts val="2200"/>
              <a:buNone/>
              <a:defRPr sz="2200" b="1"/>
            </a:lvl5pPr>
            <a:lvl6pPr lvl="5" algn="ctr" rtl="0">
              <a:spcBef>
                <a:spcPts val="2100"/>
              </a:spcBef>
              <a:spcAft>
                <a:spcPts val="0"/>
              </a:spcAft>
              <a:buSzPts val="2200"/>
              <a:buNone/>
              <a:defRPr sz="2200" b="1"/>
            </a:lvl6pPr>
            <a:lvl7pPr lvl="6" algn="ctr" rtl="0">
              <a:spcBef>
                <a:spcPts val="2100"/>
              </a:spcBef>
              <a:spcAft>
                <a:spcPts val="0"/>
              </a:spcAft>
              <a:buSzPts val="2200"/>
              <a:buNone/>
              <a:defRPr sz="2200" b="1"/>
            </a:lvl7pPr>
            <a:lvl8pPr lvl="7" algn="ctr" rtl="0">
              <a:spcBef>
                <a:spcPts val="2100"/>
              </a:spcBef>
              <a:spcAft>
                <a:spcPts val="0"/>
              </a:spcAft>
              <a:buSzPts val="2200"/>
              <a:buNone/>
              <a:defRPr sz="2200" b="1"/>
            </a:lvl8pPr>
            <a:lvl9pPr lvl="8" algn="ctr" rtl="0">
              <a:spcBef>
                <a:spcPts val="2100"/>
              </a:spcBef>
              <a:spcAft>
                <a:spcPts val="2100"/>
              </a:spcAft>
              <a:buSzPts val="2200"/>
              <a:buNone/>
              <a:defRPr sz="2200" b="1"/>
            </a:lvl9pPr>
          </a:lstStyle>
          <a:p>
            <a:endParaRPr/>
          </a:p>
        </p:txBody>
      </p:sp>
      <p:sp>
        <p:nvSpPr>
          <p:cNvPr id="199" name="Google Shape;199;p11"/>
          <p:cNvSpPr txBox="1">
            <a:spLocks noGrp="1"/>
          </p:cNvSpPr>
          <p:nvPr>
            <p:ph type="subTitle" idx="2"/>
          </p:nvPr>
        </p:nvSpPr>
        <p:spPr>
          <a:xfrm>
            <a:off x="2704049" y="1858800"/>
            <a:ext cx="1935000" cy="469800"/>
          </a:xfrm>
          <a:prstGeom prst="rect">
            <a:avLst/>
          </a:prstGeom>
        </p:spPr>
        <p:txBody>
          <a:bodyPr spcFirstLastPara="1" wrap="square" lIns="121900" tIns="121900" rIns="121900" bIns="121900" anchor="ctr" anchorCtr="0">
            <a:noAutofit/>
          </a:bodyPr>
          <a:lstStyle>
            <a:lvl1pPr lvl="0" algn="r" rtl="0">
              <a:spcBef>
                <a:spcPts val="0"/>
              </a:spcBef>
              <a:spcAft>
                <a:spcPts val="0"/>
              </a:spcAft>
              <a:buSzPts val="2200"/>
              <a:buNone/>
              <a:defRPr sz="2200">
                <a:latin typeface="Bitter"/>
                <a:ea typeface="Bitter"/>
                <a:cs typeface="Bitter"/>
                <a:sym typeface="Bitter"/>
              </a:defRPr>
            </a:lvl1pPr>
            <a:lvl2pPr lvl="1" algn="ctr" rtl="0">
              <a:spcBef>
                <a:spcPts val="0"/>
              </a:spcBef>
              <a:spcAft>
                <a:spcPts val="0"/>
              </a:spcAft>
              <a:buSzPts val="2200"/>
              <a:buNone/>
              <a:defRPr sz="2200" b="1"/>
            </a:lvl2pPr>
            <a:lvl3pPr lvl="2" algn="ctr" rtl="0">
              <a:spcBef>
                <a:spcPts val="2100"/>
              </a:spcBef>
              <a:spcAft>
                <a:spcPts val="0"/>
              </a:spcAft>
              <a:buSzPts val="2200"/>
              <a:buNone/>
              <a:defRPr sz="2200" b="1"/>
            </a:lvl3pPr>
            <a:lvl4pPr lvl="3" algn="ctr" rtl="0">
              <a:spcBef>
                <a:spcPts val="2100"/>
              </a:spcBef>
              <a:spcAft>
                <a:spcPts val="0"/>
              </a:spcAft>
              <a:buSzPts val="2200"/>
              <a:buNone/>
              <a:defRPr sz="2200" b="1"/>
            </a:lvl4pPr>
            <a:lvl5pPr lvl="4" algn="ctr" rtl="0">
              <a:spcBef>
                <a:spcPts val="2100"/>
              </a:spcBef>
              <a:spcAft>
                <a:spcPts val="0"/>
              </a:spcAft>
              <a:buSzPts val="2200"/>
              <a:buNone/>
              <a:defRPr sz="2200" b="1"/>
            </a:lvl5pPr>
            <a:lvl6pPr lvl="5" algn="ctr" rtl="0">
              <a:spcBef>
                <a:spcPts val="2100"/>
              </a:spcBef>
              <a:spcAft>
                <a:spcPts val="0"/>
              </a:spcAft>
              <a:buSzPts val="2200"/>
              <a:buNone/>
              <a:defRPr sz="2200" b="1"/>
            </a:lvl6pPr>
            <a:lvl7pPr lvl="6" algn="ctr" rtl="0">
              <a:spcBef>
                <a:spcPts val="2100"/>
              </a:spcBef>
              <a:spcAft>
                <a:spcPts val="0"/>
              </a:spcAft>
              <a:buSzPts val="2200"/>
              <a:buNone/>
              <a:defRPr sz="2200" b="1"/>
            </a:lvl7pPr>
            <a:lvl8pPr lvl="7" algn="ctr" rtl="0">
              <a:spcBef>
                <a:spcPts val="2100"/>
              </a:spcBef>
              <a:spcAft>
                <a:spcPts val="0"/>
              </a:spcAft>
              <a:buSzPts val="2200"/>
              <a:buNone/>
              <a:defRPr sz="2200" b="1"/>
            </a:lvl8pPr>
            <a:lvl9pPr lvl="8" algn="ctr" rtl="0">
              <a:spcBef>
                <a:spcPts val="2100"/>
              </a:spcBef>
              <a:spcAft>
                <a:spcPts val="2100"/>
              </a:spcAft>
              <a:buSzPts val="2200"/>
              <a:buNone/>
              <a:defRPr sz="2200" b="1"/>
            </a:lvl9pPr>
          </a:lstStyle>
          <a:p>
            <a:endParaRPr/>
          </a:p>
        </p:txBody>
      </p:sp>
      <p:sp>
        <p:nvSpPr>
          <p:cNvPr id="200" name="Google Shape;200;p11"/>
          <p:cNvSpPr txBox="1">
            <a:spLocks noGrp="1"/>
          </p:cNvSpPr>
          <p:nvPr>
            <p:ph type="subTitle" idx="3"/>
          </p:nvPr>
        </p:nvSpPr>
        <p:spPr>
          <a:xfrm>
            <a:off x="4989586" y="2468400"/>
            <a:ext cx="1935000" cy="469800"/>
          </a:xfrm>
          <a:prstGeom prst="rect">
            <a:avLst/>
          </a:prstGeom>
        </p:spPr>
        <p:txBody>
          <a:bodyPr spcFirstLastPara="1" wrap="square" lIns="121900" tIns="121900" rIns="121900" bIns="121900" anchor="ctr" anchorCtr="0">
            <a:noAutofit/>
          </a:bodyPr>
          <a:lstStyle>
            <a:lvl1pPr lvl="0" algn="r" rtl="0">
              <a:spcBef>
                <a:spcPts val="0"/>
              </a:spcBef>
              <a:spcAft>
                <a:spcPts val="0"/>
              </a:spcAft>
              <a:buSzPts val="2200"/>
              <a:buNone/>
              <a:defRPr sz="2200">
                <a:latin typeface="Bitter"/>
                <a:ea typeface="Bitter"/>
                <a:cs typeface="Bitter"/>
                <a:sym typeface="Bitter"/>
              </a:defRPr>
            </a:lvl1pPr>
            <a:lvl2pPr lvl="1" algn="ctr" rtl="0">
              <a:spcBef>
                <a:spcPts val="0"/>
              </a:spcBef>
              <a:spcAft>
                <a:spcPts val="0"/>
              </a:spcAft>
              <a:buSzPts val="2200"/>
              <a:buNone/>
              <a:defRPr sz="2200" b="1"/>
            </a:lvl2pPr>
            <a:lvl3pPr lvl="2" algn="ctr" rtl="0">
              <a:spcBef>
                <a:spcPts val="2100"/>
              </a:spcBef>
              <a:spcAft>
                <a:spcPts val="0"/>
              </a:spcAft>
              <a:buSzPts val="2200"/>
              <a:buNone/>
              <a:defRPr sz="2200" b="1"/>
            </a:lvl3pPr>
            <a:lvl4pPr lvl="3" algn="ctr" rtl="0">
              <a:spcBef>
                <a:spcPts val="2100"/>
              </a:spcBef>
              <a:spcAft>
                <a:spcPts val="0"/>
              </a:spcAft>
              <a:buSzPts val="2200"/>
              <a:buNone/>
              <a:defRPr sz="2200" b="1"/>
            </a:lvl4pPr>
            <a:lvl5pPr lvl="4" algn="ctr" rtl="0">
              <a:spcBef>
                <a:spcPts val="2100"/>
              </a:spcBef>
              <a:spcAft>
                <a:spcPts val="0"/>
              </a:spcAft>
              <a:buSzPts val="2200"/>
              <a:buNone/>
              <a:defRPr sz="2200" b="1"/>
            </a:lvl5pPr>
            <a:lvl6pPr lvl="5" algn="ctr" rtl="0">
              <a:spcBef>
                <a:spcPts val="2100"/>
              </a:spcBef>
              <a:spcAft>
                <a:spcPts val="0"/>
              </a:spcAft>
              <a:buSzPts val="2200"/>
              <a:buNone/>
              <a:defRPr sz="2200" b="1"/>
            </a:lvl6pPr>
            <a:lvl7pPr lvl="6" algn="ctr" rtl="0">
              <a:spcBef>
                <a:spcPts val="2100"/>
              </a:spcBef>
              <a:spcAft>
                <a:spcPts val="0"/>
              </a:spcAft>
              <a:buSzPts val="2200"/>
              <a:buNone/>
              <a:defRPr sz="2200" b="1"/>
            </a:lvl7pPr>
            <a:lvl8pPr lvl="7" algn="ctr" rtl="0">
              <a:spcBef>
                <a:spcPts val="2100"/>
              </a:spcBef>
              <a:spcAft>
                <a:spcPts val="0"/>
              </a:spcAft>
              <a:buSzPts val="2200"/>
              <a:buNone/>
              <a:defRPr sz="2200" b="1"/>
            </a:lvl8pPr>
            <a:lvl9pPr lvl="8" algn="ctr" rtl="0">
              <a:spcBef>
                <a:spcPts val="2100"/>
              </a:spcBef>
              <a:spcAft>
                <a:spcPts val="2100"/>
              </a:spcAft>
              <a:buSzPts val="2200"/>
              <a:buNone/>
              <a:defRPr sz="2200" b="1"/>
            </a:lvl9pPr>
          </a:lstStyle>
          <a:p>
            <a:endParaRPr/>
          </a:p>
        </p:txBody>
      </p:sp>
      <p:sp>
        <p:nvSpPr>
          <p:cNvPr id="201" name="Google Shape;201;p11"/>
          <p:cNvSpPr txBox="1">
            <a:spLocks noGrp="1"/>
          </p:cNvSpPr>
          <p:nvPr>
            <p:ph type="subTitle" idx="4"/>
          </p:nvPr>
        </p:nvSpPr>
        <p:spPr>
          <a:xfrm>
            <a:off x="7275123" y="1858800"/>
            <a:ext cx="1935000" cy="469800"/>
          </a:xfrm>
          <a:prstGeom prst="rect">
            <a:avLst/>
          </a:prstGeom>
        </p:spPr>
        <p:txBody>
          <a:bodyPr spcFirstLastPara="1" wrap="square" lIns="121900" tIns="121900" rIns="121900" bIns="121900" anchor="ctr" anchorCtr="0">
            <a:noAutofit/>
          </a:bodyPr>
          <a:lstStyle>
            <a:lvl1pPr lvl="0" algn="r" rtl="0">
              <a:spcBef>
                <a:spcPts val="0"/>
              </a:spcBef>
              <a:spcAft>
                <a:spcPts val="0"/>
              </a:spcAft>
              <a:buSzPts val="2200"/>
              <a:buNone/>
              <a:defRPr sz="2200">
                <a:latin typeface="Bitter"/>
                <a:ea typeface="Bitter"/>
                <a:cs typeface="Bitter"/>
                <a:sym typeface="Bitter"/>
              </a:defRPr>
            </a:lvl1pPr>
            <a:lvl2pPr lvl="1" algn="ctr" rtl="0">
              <a:spcBef>
                <a:spcPts val="0"/>
              </a:spcBef>
              <a:spcAft>
                <a:spcPts val="0"/>
              </a:spcAft>
              <a:buSzPts val="2200"/>
              <a:buNone/>
              <a:defRPr sz="2200" b="1"/>
            </a:lvl2pPr>
            <a:lvl3pPr lvl="2" algn="ctr" rtl="0">
              <a:spcBef>
                <a:spcPts val="2100"/>
              </a:spcBef>
              <a:spcAft>
                <a:spcPts val="0"/>
              </a:spcAft>
              <a:buSzPts val="2200"/>
              <a:buNone/>
              <a:defRPr sz="2200" b="1"/>
            </a:lvl3pPr>
            <a:lvl4pPr lvl="3" algn="ctr" rtl="0">
              <a:spcBef>
                <a:spcPts val="2100"/>
              </a:spcBef>
              <a:spcAft>
                <a:spcPts val="0"/>
              </a:spcAft>
              <a:buSzPts val="2200"/>
              <a:buNone/>
              <a:defRPr sz="2200" b="1"/>
            </a:lvl4pPr>
            <a:lvl5pPr lvl="4" algn="ctr" rtl="0">
              <a:spcBef>
                <a:spcPts val="2100"/>
              </a:spcBef>
              <a:spcAft>
                <a:spcPts val="0"/>
              </a:spcAft>
              <a:buSzPts val="2200"/>
              <a:buNone/>
              <a:defRPr sz="2200" b="1"/>
            </a:lvl5pPr>
            <a:lvl6pPr lvl="5" algn="ctr" rtl="0">
              <a:spcBef>
                <a:spcPts val="2100"/>
              </a:spcBef>
              <a:spcAft>
                <a:spcPts val="0"/>
              </a:spcAft>
              <a:buSzPts val="2200"/>
              <a:buNone/>
              <a:defRPr sz="2200" b="1"/>
            </a:lvl6pPr>
            <a:lvl7pPr lvl="6" algn="ctr" rtl="0">
              <a:spcBef>
                <a:spcPts val="2100"/>
              </a:spcBef>
              <a:spcAft>
                <a:spcPts val="0"/>
              </a:spcAft>
              <a:buSzPts val="2200"/>
              <a:buNone/>
              <a:defRPr sz="2200" b="1"/>
            </a:lvl7pPr>
            <a:lvl8pPr lvl="7" algn="ctr" rtl="0">
              <a:spcBef>
                <a:spcPts val="2100"/>
              </a:spcBef>
              <a:spcAft>
                <a:spcPts val="0"/>
              </a:spcAft>
              <a:buSzPts val="2200"/>
              <a:buNone/>
              <a:defRPr sz="2200" b="1"/>
            </a:lvl8pPr>
            <a:lvl9pPr lvl="8" algn="ctr" rtl="0">
              <a:spcBef>
                <a:spcPts val="2100"/>
              </a:spcBef>
              <a:spcAft>
                <a:spcPts val="2100"/>
              </a:spcAft>
              <a:buSzPts val="2200"/>
              <a:buNone/>
              <a:defRPr sz="2200" b="1"/>
            </a:lvl9pPr>
          </a:lstStyle>
          <a:p>
            <a:endParaRPr/>
          </a:p>
        </p:txBody>
      </p:sp>
      <p:sp>
        <p:nvSpPr>
          <p:cNvPr id="202" name="Google Shape;202;p11"/>
          <p:cNvSpPr txBox="1">
            <a:spLocks noGrp="1"/>
          </p:cNvSpPr>
          <p:nvPr>
            <p:ph type="subTitle" idx="5"/>
          </p:nvPr>
        </p:nvSpPr>
        <p:spPr>
          <a:xfrm>
            <a:off x="9560660" y="2468400"/>
            <a:ext cx="1935000" cy="469800"/>
          </a:xfrm>
          <a:prstGeom prst="rect">
            <a:avLst/>
          </a:prstGeom>
        </p:spPr>
        <p:txBody>
          <a:bodyPr spcFirstLastPara="1" wrap="square" lIns="121900" tIns="121900" rIns="121900" bIns="121900" anchor="ctr" anchorCtr="0">
            <a:noAutofit/>
          </a:bodyPr>
          <a:lstStyle>
            <a:lvl1pPr lvl="0" algn="r" rtl="0">
              <a:spcBef>
                <a:spcPts val="0"/>
              </a:spcBef>
              <a:spcAft>
                <a:spcPts val="0"/>
              </a:spcAft>
              <a:buSzPts val="2200"/>
              <a:buNone/>
              <a:defRPr sz="2200">
                <a:latin typeface="Bitter"/>
                <a:ea typeface="Bitter"/>
                <a:cs typeface="Bitter"/>
                <a:sym typeface="Bitter"/>
              </a:defRPr>
            </a:lvl1pPr>
            <a:lvl2pPr lvl="1" algn="ctr" rtl="0">
              <a:spcBef>
                <a:spcPts val="0"/>
              </a:spcBef>
              <a:spcAft>
                <a:spcPts val="0"/>
              </a:spcAft>
              <a:buSzPts val="2200"/>
              <a:buNone/>
              <a:defRPr sz="2200" b="1"/>
            </a:lvl2pPr>
            <a:lvl3pPr lvl="2" algn="ctr" rtl="0">
              <a:spcBef>
                <a:spcPts val="2100"/>
              </a:spcBef>
              <a:spcAft>
                <a:spcPts val="0"/>
              </a:spcAft>
              <a:buSzPts val="2200"/>
              <a:buNone/>
              <a:defRPr sz="2200" b="1"/>
            </a:lvl3pPr>
            <a:lvl4pPr lvl="3" algn="ctr" rtl="0">
              <a:spcBef>
                <a:spcPts val="2100"/>
              </a:spcBef>
              <a:spcAft>
                <a:spcPts val="0"/>
              </a:spcAft>
              <a:buSzPts val="2200"/>
              <a:buNone/>
              <a:defRPr sz="2200" b="1"/>
            </a:lvl4pPr>
            <a:lvl5pPr lvl="4" algn="ctr" rtl="0">
              <a:spcBef>
                <a:spcPts val="2100"/>
              </a:spcBef>
              <a:spcAft>
                <a:spcPts val="0"/>
              </a:spcAft>
              <a:buSzPts val="2200"/>
              <a:buNone/>
              <a:defRPr sz="2200" b="1"/>
            </a:lvl5pPr>
            <a:lvl6pPr lvl="5" algn="ctr" rtl="0">
              <a:spcBef>
                <a:spcPts val="2100"/>
              </a:spcBef>
              <a:spcAft>
                <a:spcPts val="0"/>
              </a:spcAft>
              <a:buSzPts val="2200"/>
              <a:buNone/>
              <a:defRPr sz="2200" b="1"/>
            </a:lvl6pPr>
            <a:lvl7pPr lvl="6" algn="ctr" rtl="0">
              <a:spcBef>
                <a:spcPts val="2100"/>
              </a:spcBef>
              <a:spcAft>
                <a:spcPts val="0"/>
              </a:spcAft>
              <a:buSzPts val="2200"/>
              <a:buNone/>
              <a:defRPr sz="2200" b="1"/>
            </a:lvl7pPr>
            <a:lvl8pPr lvl="7" algn="ctr" rtl="0">
              <a:spcBef>
                <a:spcPts val="2100"/>
              </a:spcBef>
              <a:spcAft>
                <a:spcPts val="0"/>
              </a:spcAft>
              <a:buSzPts val="2200"/>
              <a:buNone/>
              <a:defRPr sz="2200" b="1"/>
            </a:lvl8pPr>
            <a:lvl9pPr lvl="8" algn="ctr" rtl="0">
              <a:spcBef>
                <a:spcPts val="2100"/>
              </a:spcBef>
              <a:spcAft>
                <a:spcPts val="2100"/>
              </a:spcAft>
              <a:buSzPts val="2200"/>
              <a:buNone/>
              <a:defRPr sz="2200" b="1"/>
            </a:lvl9pPr>
          </a:lstStyle>
          <a:p>
            <a:endParaRPr/>
          </a:p>
        </p:txBody>
      </p:sp>
      <p:sp>
        <p:nvSpPr>
          <p:cNvPr id="203" name="Google Shape;203;p11"/>
          <p:cNvSpPr txBox="1">
            <a:spLocks noGrp="1"/>
          </p:cNvSpPr>
          <p:nvPr>
            <p:ph type="title"/>
          </p:nvPr>
        </p:nvSpPr>
        <p:spPr>
          <a:xfrm>
            <a:off x="638475" y="517175"/>
            <a:ext cx="10933500" cy="763500"/>
          </a:xfrm>
          <a:prstGeom prst="rect">
            <a:avLst/>
          </a:prstGeom>
        </p:spPr>
        <p:txBody>
          <a:bodyPr spcFirstLastPara="1" wrap="square" lIns="121900" tIns="121900" rIns="121900" bIns="121900" anchor="ctr" anchorCtr="0">
            <a:noAutofit/>
          </a:bodyPr>
          <a:lstStyle>
            <a:lvl1pPr marL="0" marR="0" lvl="0" indent="0" algn="ctr" rtl="0">
              <a:lnSpc>
                <a:spcPct val="100000"/>
              </a:lnSpc>
              <a:spcBef>
                <a:spcPts val="0"/>
              </a:spcBef>
              <a:spcAft>
                <a:spcPts val="0"/>
              </a:spcAft>
              <a:buClr>
                <a:schemeClr val="dk1"/>
              </a:buClr>
              <a:buSzPts val="4000"/>
              <a:buFont typeface="Aldrich"/>
              <a:buNone/>
              <a:defRPr/>
            </a:lvl1pPr>
            <a:lvl2pPr lvl="1"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204" name="Google Shape;204;p11"/>
          <p:cNvSpPr txBox="1">
            <a:spLocks noGrp="1"/>
          </p:cNvSpPr>
          <p:nvPr>
            <p:ph type="body" idx="6"/>
          </p:nvPr>
        </p:nvSpPr>
        <p:spPr>
          <a:xfrm>
            <a:off x="603838" y="3391025"/>
            <a:ext cx="1902600" cy="2330100"/>
          </a:xfrm>
          <a:prstGeom prst="rect">
            <a:avLst/>
          </a:prstGeom>
        </p:spPr>
        <p:txBody>
          <a:bodyPr spcFirstLastPara="1" wrap="square" lIns="121900" tIns="121900" rIns="121900" bIns="121900" anchor="t" anchorCtr="0">
            <a:noAutofit/>
          </a:bodyPr>
          <a:lstStyle>
            <a:lvl1pPr marL="457200" lvl="0" indent="-330200">
              <a:spcBef>
                <a:spcPts val="0"/>
              </a:spcBef>
              <a:spcAft>
                <a:spcPts val="0"/>
              </a:spcAft>
              <a:buSzPts val="1600"/>
              <a:buChar char="●"/>
              <a:defRPr sz="1600"/>
            </a:lvl1pPr>
            <a:lvl2pPr marL="914400" lvl="1" indent="-330200">
              <a:spcBef>
                <a:spcPts val="0"/>
              </a:spcBef>
              <a:spcAft>
                <a:spcPts val="0"/>
              </a:spcAft>
              <a:buSzPts val="1600"/>
              <a:buChar char="○"/>
              <a:defRPr sz="1600"/>
            </a:lvl2pPr>
            <a:lvl3pPr marL="1371600" lvl="2" indent="-330200">
              <a:spcBef>
                <a:spcPts val="2100"/>
              </a:spcBef>
              <a:spcAft>
                <a:spcPts val="0"/>
              </a:spcAft>
              <a:buSzPts val="1600"/>
              <a:buChar char="■"/>
              <a:defRPr sz="1600"/>
            </a:lvl3pPr>
            <a:lvl4pPr marL="1828800" lvl="3" indent="-330200">
              <a:spcBef>
                <a:spcPts val="2100"/>
              </a:spcBef>
              <a:spcAft>
                <a:spcPts val="0"/>
              </a:spcAft>
              <a:buSzPts val="1600"/>
              <a:buChar char="●"/>
              <a:defRPr sz="1600"/>
            </a:lvl4pPr>
            <a:lvl5pPr marL="2286000" lvl="4" indent="-330200">
              <a:spcBef>
                <a:spcPts val="2100"/>
              </a:spcBef>
              <a:spcAft>
                <a:spcPts val="0"/>
              </a:spcAft>
              <a:buSzPts val="1600"/>
              <a:buChar char="○"/>
              <a:defRPr sz="1600"/>
            </a:lvl5pPr>
            <a:lvl6pPr marL="2743200" lvl="5" indent="-330200">
              <a:spcBef>
                <a:spcPts val="2100"/>
              </a:spcBef>
              <a:spcAft>
                <a:spcPts val="0"/>
              </a:spcAft>
              <a:buSzPts val="1600"/>
              <a:buChar char="■"/>
              <a:defRPr sz="1600"/>
            </a:lvl6pPr>
            <a:lvl7pPr marL="3200400" lvl="6" indent="-330200">
              <a:spcBef>
                <a:spcPts val="2100"/>
              </a:spcBef>
              <a:spcAft>
                <a:spcPts val="0"/>
              </a:spcAft>
              <a:buSzPts val="1600"/>
              <a:buChar char="●"/>
              <a:defRPr sz="1600"/>
            </a:lvl7pPr>
            <a:lvl8pPr marL="3657600" lvl="7" indent="-330200">
              <a:spcBef>
                <a:spcPts val="2100"/>
              </a:spcBef>
              <a:spcAft>
                <a:spcPts val="0"/>
              </a:spcAft>
              <a:buSzPts val="1600"/>
              <a:buChar char="○"/>
              <a:defRPr sz="1600"/>
            </a:lvl8pPr>
            <a:lvl9pPr marL="4114800" lvl="8" indent="-330200">
              <a:spcBef>
                <a:spcPts val="2100"/>
              </a:spcBef>
              <a:spcAft>
                <a:spcPts val="2100"/>
              </a:spcAft>
              <a:buSzPts val="1600"/>
              <a:buChar char="■"/>
              <a:defRPr sz="1600"/>
            </a:lvl9pPr>
          </a:lstStyle>
          <a:p>
            <a:endParaRPr/>
          </a:p>
        </p:txBody>
      </p:sp>
      <p:sp>
        <p:nvSpPr>
          <p:cNvPr id="205" name="Google Shape;205;p11"/>
          <p:cNvSpPr txBox="1">
            <a:spLocks noGrp="1"/>
          </p:cNvSpPr>
          <p:nvPr>
            <p:ph type="body" idx="7"/>
          </p:nvPr>
        </p:nvSpPr>
        <p:spPr>
          <a:xfrm>
            <a:off x="2927368" y="2705225"/>
            <a:ext cx="1902600" cy="2330100"/>
          </a:xfrm>
          <a:prstGeom prst="rect">
            <a:avLst/>
          </a:prstGeom>
        </p:spPr>
        <p:txBody>
          <a:bodyPr spcFirstLastPara="1" wrap="square" lIns="121900" tIns="121900" rIns="121900" bIns="121900" anchor="t" anchorCtr="0">
            <a:noAutofit/>
          </a:bodyPr>
          <a:lstStyle>
            <a:lvl1pPr marL="457200" lvl="0" indent="-330200" rtl="0">
              <a:spcBef>
                <a:spcPts val="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a:endParaRPr/>
          </a:p>
        </p:txBody>
      </p:sp>
      <p:sp>
        <p:nvSpPr>
          <p:cNvPr id="206" name="Google Shape;206;p11"/>
          <p:cNvSpPr txBox="1">
            <a:spLocks noGrp="1"/>
          </p:cNvSpPr>
          <p:nvPr>
            <p:ph type="body" idx="8"/>
          </p:nvPr>
        </p:nvSpPr>
        <p:spPr>
          <a:xfrm>
            <a:off x="5098499" y="3391025"/>
            <a:ext cx="1902600" cy="2330100"/>
          </a:xfrm>
          <a:prstGeom prst="rect">
            <a:avLst/>
          </a:prstGeom>
        </p:spPr>
        <p:txBody>
          <a:bodyPr spcFirstLastPara="1" wrap="square" lIns="121900" tIns="121900" rIns="121900" bIns="121900" anchor="t" anchorCtr="0">
            <a:noAutofit/>
          </a:bodyPr>
          <a:lstStyle>
            <a:lvl1pPr marL="457200" lvl="0" indent="-330200" rtl="0">
              <a:spcBef>
                <a:spcPts val="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a:endParaRPr/>
          </a:p>
        </p:txBody>
      </p:sp>
      <p:sp>
        <p:nvSpPr>
          <p:cNvPr id="207" name="Google Shape;207;p11"/>
          <p:cNvSpPr txBox="1">
            <a:spLocks noGrp="1"/>
          </p:cNvSpPr>
          <p:nvPr>
            <p:ph type="body" idx="9"/>
          </p:nvPr>
        </p:nvSpPr>
        <p:spPr>
          <a:xfrm>
            <a:off x="7422029" y="2705225"/>
            <a:ext cx="1902600" cy="2330100"/>
          </a:xfrm>
          <a:prstGeom prst="rect">
            <a:avLst/>
          </a:prstGeom>
        </p:spPr>
        <p:txBody>
          <a:bodyPr spcFirstLastPara="1" wrap="square" lIns="121900" tIns="121900" rIns="121900" bIns="121900" anchor="t" anchorCtr="0">
            <a:noAutofit/>
          </a:bodyPr>
          <a:lstStyle>
            <a:lvl1pPr marL="457200" lvl="0" indent="-330200" rtl="0">
              <a:spcBef>
                <a:spcPts val="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a:endParaRPr/>
          </a:p>
        </p:txBody>
      </p:sp>
      <p:sp>
        <p:nvSpPr>
          <p:cNvPr id="208" name="Google Shape;208;p11"/>
          <p:cNvSpPr txBox="1">
            <a:spLocks noGrp="1"/>
          </p:cNvSpPr>
          <p:nvPr>
            <p:ph type="body" idx="13"/>
          </p:nvPr>
        </p:nvSpPr>
        <p:spPr>
          <a:xfrm>
            <a:off x="9669360" y="3391025"/>
            <a:ext cx="1902600" cy="2330100"/>
          </a:xfrm>
          <a:prstGeom prst="rect">
            <a:avLst/>
          </a:prstGeom>
        </p:spPr>
        <p:txBody>
          <a:bodyPr spcFirstLastPara="1" wrap="square" lIns="121900" tIns="121900" rIns="121900" bIns="121900" anchor="t" anchorCtr="0">
            <a:noAutofit/>
          </a:bodyPr>
          <a:lstStyle>
            <a:lvl1pPr marL="457200" lvl="0" indent="-330200" rtl="0">
              <a:spcBef>
                <a:spcPts val="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a:endParaRPr/>
          </a:p>
        </p:txBody>
      </p:sp>
      <p:grpSp>
        <p:nvGrpSpPr>
          <p:cNvPr id="209" name="Google Shape;209;p11"/>
          <p:cNvGrpSpPr/>
          <p:nvPr/>
        </p:nvGrpSpPr>
        <p:grpSpPr>
          <a:xfrm>
            <a:off x="11430000" y="442239"/>
            <a:ext cx="137118" cy="140220"/>
            <a:chOff x="7909625" y="886625"/>
            <a:chExt cx="94525" cy="96650"/>
          </a:xfrm>
        </p:grpSpPr>
        <p:sp>
          <p:nvSpPr>
            <p:cNvPr id="210" name="Google Shape;210;p11"/>
            <p:cNvSpPr/>
            <p:nvPr/>
          </p:nvSpPr>
          <p:spPr>
            <a:xfrm>
              <a:off x="7909625" y="886625"/>
              <a:ext cx="94525" cy="96650"/>
            </a:xfrm>
            <a:custGeom>
              <a:avLst/>
              <a:gdLst/>
              <a:ahLst/>
              <a:cxnLst/>
              <a:rect l="l" t="t" r="r" b="b"/>
              <a:pathLst>
                <a:path w="3781" h="3866" extrusionOk="0">
                  <a:moveTo>
                    <a:pt x="0" y="0"/>
                  </a:moveTo>
                  <a:lnTo>
                    <a:pt x="807" y="0"/>
                  </a:lnTo>
                  <a:lnTo>
                    <a:pt x="3781" y="3866"/>
                  </a:lnTo>
                  <a:lnTo>
                    <a:pt x="2889" y="3866"/>
                  </a:lnTo>
                  <a:close/>
                </a:path>
              </a:pathLst>
            </a:custGeom>
            <a:solidFill>
              <a:schemeClr val="accent5"/>
            </a:solidFill>
            <a:ln>
              <a:noFill/>
            </a:ln>
          </p:spPr>
        </p:sp>
        <p:sp>
          <p:nvSpPr>
            <p:cNvPr id="211" name="Google Shape;211;p11"/>
            <p:cNvSpPr/>
            <p:nvPr/>
          </p:nvSpPr>
          <p:spPr>
            <a:xfrm flipH="1">
              <a:off x="7909625" y="886625"/>
              <a:ext cx="94525" cy="96650"/>
            </a:xfrm>
            <a:custGeom>
              <a:avLst/>
              <a:gdLst/>
              <a:ahLst/>
              <a:cxnLst/>
              <a:rect l="l" t="t" r="r" b="b"/>
              <a:pathLst>
                <a:path w="3781" h="3866" extrusionOk="0">
                  <a:moveTo>
                    <a:pt x="0" y="0"/>
                  </a:moveTo>
                  <a:lnTo>
                    <a:pt x="807" y="0"/>
                  </a:lnTo>
                  <a:lnTo>
                    <a:pt x="3781" y="3866"/>
                  </a:lnTo>
                  <a:lnTo>
                    <a:pt x="2889" y="3866"/>
                  </a:lnTo>
                  <a:close/>
                </a:path>
              </a:pathLst>
            </a:custGeom>
            <a:solidFill>
              <a:schemeClr val="accent5"/>
            </a:solidFill>
            <a:ln>
              <a:noFill/>
            </a:ln>
          </p:spPr>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graphicFrame>
        <p:nvGraphicFramePr>
          <p:cNvPr id="6" name="Google Shape;6;p1"/>
          <p:cNvGraphicFramePr/>
          <p:nvPr/>
        </p:nvGraphicFramePr>
        <p:xfrm>
          <a:off x="0" y="-62"/>
          <a:ext cx="12192200" cy="6858125"/>
        </p:xfrm>
        <a:graphic>
          <a:graphicData uri="http://schemas.openxmlformats.org/drawingml/2006/table">
            <a:tbl>
              <a:tblPr>
                <a:noFill/>
                <a:tableStyleId>{FF2FB5ED-A712-426B-9386-90300CFB1338}</a:tableStyleId>
              </a:tblPr>
              <a:tblGrid>
                <a:gridCol w="577500">
                  <a:extLst>
                    <a:ext uri="{9D8B030D-6E8A-4147-A177-3AD203B41FA5}">
                      <a16:colId xmlns:a16="http://schemas.microsoft.com/office/drawing/2014/main" val="20000"/>
                    </a:ext>
                  </a:extLst>
                </a:gridCol>
                <a:gridCol w="611300">
                  <a:extLst>
                    <a:ext uri="{9D8B030D-6E8A-4147-A177-3AD203B41FA5}">
                      <a16:colId xmlns:a16="http://schemas.microsoft.com/office/drawing/2014/main" val="20001"/>
                    </a:ext>
                  </a:extLst>
                </a:gridCol>
                <a:gridCol w="611300">
                  <a:extLst>
                    <a:ext uri="{9D8B030D-6E8A-4147-A177-3AD203B41FA5}">
                      <a16:colId xmlns:a16="http://schemas.microsoft.com/office/drawing/2014/main" val="20002"/>
                    </a:ext>
                  </a:extLst>
                </a:gridCol>
                <a:gridCol w="611300">
                  <a:extLst>
                    <a:ext uri="{9D8B030D-6E8A-4147-A177-3AD203B41FA5}">
                      <a16:colId xmlns:a16="http://schemas.microsoft.com/office/drawing/2014/main" val="20003"/>
                    </a:ext>
                  </a:extLst>
                </a:gridCol>
                <a:gridCol w="611300">
                  <a:extLst>
                    <a:ext uri="{9D8B030D-6E8A-4147-A177-3AD203B41FA5}">
                      <a16:colId xmlns:a16="http://schemas.microsoft.com/office/drawing/2014/main" val="20004"/>
                    </a:ext>
                  </a:extLst>
                </a:gridCol>
                <a:gridCol w="611300">
                  <a:extLst>
                    <a:ext uri="{9D8B030D-6E8A-4147-A177-3AD203B41FA5}">
                      <a16:colId xmlns:a16="http://schemas.microsoft.com/office/drawing/2014/main" val="20005"/>
                    </a:ext>
                  </a:extLst>
                </a:gridCol>
                <a:gridCol w="611300">
                  <a:extLst>
                    <a:ext uri="{9D8B030D-6E8A-4147-A177-3AD203B41FA5}">
                      <a16:colId xmlns:a16="http://schemas.microsoft.com/office/drawing/2014/main" val="20006"/>
                    </a:ext>
                  </a:extLst>
                </a:gridCol>
                <a:gridCol w="611300">
                  <a:extLst>
                    <a:ext uri="{9D8B030D-6E8A-4147-A177-3AD203B41FA5}">
                      <a16:colId xmlns:a16="http://schemas.microsoft.com/office/drawing/2014/main" val="20007"/>
                    </a:ext>
                  </a:extLst>
                </a:gridCol>
                <a:gridCol w="611300">
                  <a:extLst>
                    <a:ext uri="{9D8B030D-6E8A-4147-A177-3AD203B41FA5}">
                      <a16:colId xmlns:a16="http://schemas.microsoft.com/office/drawing/2014/main" val="20008"/>
                    </a:ext>
                  </a:extLst>
                </a:gridCol>
                <a:gridCol w="611300">
                  <a:extLst>
                    <a:ext uri="{9D8B030D-6E8A-4147-A177-3AD203B41FA5}">
                      <a16:colId xmlns:a16="http://schemas.microsoft.com/office/drawing/2014/main" val="20009"/>
                    </a:ext>
                  </a:extLst>
                </a:gridCol>
                <a:gridCol w="611300">
                  <a:extLst>
                    <a:ext uri="{9D8B030D-6E8A-4147-A177-3AD203B41FA5}">
                      <a16:colId xmlns:a16="http://schemas.microsoft.com/office/drawing/2014/main" val="20010"/>
                    </a:ext>
                  </a:extLst>
                </a:gridCol>
                <a:gridCol w="611300">
                  <a:extLst>
                    <a:ext uri="{9D8B030D-6E8A-4147-A177-3AD203B41FA5}">
                      <a16:colId xmlns:a16="http://schemas.microsoft.com/office/drawing/2014/main" val="20011"/>
                    </a:ext>
                  </a:extLst>
                </a:gridCol>
                <a:gridCol w="611300">
                  <a:extLst>
                    <a:ext uri="{9D8B030D-6E8A-4147-A177-3AD203B41FA5}">
                      <a16:colId xmlns:a16="http://schemas.microsoft.com/office/drawing/2014/main" val="20012"/>
                    </a:ext>
                  </a:extLst>
                </a:gridCol>
                <a:gridCol w="611300">
                  <a:extLst>
                    <a:ext uri="{9D8B030D-6E8A-4147-A177-3AD203B41FA5}">
                      <a16:colId xmlns:a16="http://schemas.microsoft.com/office/drawing/2014/main" val="20013"/>
                    </a:ext>
                  </a:extLst>
                </a:gridCol>
                <a:gridCol w="611300">
                  <a:extLst>
                    <a:ext uri="{9D8B030D-6E8A-4147-A177-3AD203B41FA5}">
                      <a16:colId xmlns:a16="http://schemas.microsoft.com/office/drawing/2014/main" val="20014"/>
                    </a:ext>
                  </a:extLst>
                </a:gridCol>
                <a:gridCol w="611300">
                  <a:extLst>
                    <a:ext uri="{9D8B030D-6E8A-4147-A177-3AD203B41FA5}">
                      <a16:colId xmlns:a16="http://schemas.microsoft.com/office/drawing/2014/main" val="20015"/>
                    </a:ext>
                  </a:extLst>
                </a:gridCol>
                <a:gridCol w="611300">
                  <a:extLst>
                    <a:ext uri="{9D8B030D-6E8A-4147-A177-3AD203B41FA5}">
                      <a16:colId xmlns:a16="http://schemas.microsoft.com/office/drawing/2014/main" val="20016"/>
                    </a:ext>
                  </a:extLst>
                </a:gridCol>
                <a:gridCol w="611300">
                  <a:extLst>
                    <a:ext uri="{9D8B030D-6E8A-4147-A177-3AD203B41FA5}">
                      <a16:colId xmlns:a16="http://schemas.microsoft.com/office/drawing/2014/main" val="20017"/>
                    </a:ext>
                  </a:extLst>
                </a:gridCol>
                <a:gridCol w="611300">
                  <a:extLst>
                    <a:ext uri="{9D8B030D-6E8A-4147-A177-3AD203B41FA5}">
                      <a16:colId xmlns:a16="http://schemas.microsoft.com/office/drawing/2014/main" val="20018"/>
                    </a:ext>
                  </a:extLst>
                </a:gridCol>
                <a:gridCol w="611300">
                  <a:extLst>
                    <a:ext uri="{9D8B030D-6E8A-4147-A177-3AD203B41FA5}">
                      <a16:colId xmlns:a16="http://schemas.microsoft.com/office/drawing/2014/main" val="20019"/>
                    </a:ext>
                  </a:extLst>
                </a:gridCol>
              </a:tblGrid>
              <a:tr h="571500">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extLst>
                  <a:ext uri="{0D108BD9-81ED-4DB2-BD59-A6C34878D82A}">
                    <a16:rowId xmlns:a16="http://schemas.microsoft.com/office/drawing/2014/main" val="10000"/>
                  </a:ext>
                </a:extLst>
              </a:tr>
              <a:tr h="571500">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extLst>
                  <a:ext uri="{0D108BD9-81ED-4DB2-BD59-A6C34878D82A}">
                    <a16:rowId xmlns:a16="http://schemas.microsoft.com/office/drawing/2014/main" val="10001"/>
                  </a:ext>
                </a:extLst>
              </a:tr>
              <a:tr h="571500">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extLst>
                  <a:ext uri="{0D108BD9-81ED-4DB2-BD59-A6C34878D82A}">
                    <a16:rowId xmlns:a16="http://schemas.microsoft.com/office/drawing/2014/main" val="10002"/>
                  </a:ext>
                </a:extLst>
              </a:tr>
              <a:tr h="571500">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extLst>
                  <a:ext uri="{0D108BD9-81ED-4DB2-BD59-A6C34878D82A}">
                    <a16:rowId xmlns:a16="http://schemas.microsoft.com/office/drawing/2014/main" val="10003"/>
                  </a:ext>
                </a:extLst>
              </a:tr>
              <a:tr h="571500">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extLst>
                  <a:ext uri="{0D108BD9-81ED-4DB2-BD59-A6C34878D82A}">
                    <a16:rowId xmlns:a16="http://schemas.microsoft.com/office/drawing/2014/main" val="10004"/>
                  </a:ext>
                </a:extLst>
              </a:tr>
              <a:tr h="571500">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extLst>
                  <a:ext uri="{0D108BD9-81ED-4DB2-BD59-A6C34878D82A}">
                    <a16:rowId xmlns:a16="http://schemas.microsoft.com/office/drawing/2014/main" val="10005"/>
                  </a:ext>
                </a:extLst>
              </a:tr>
              <a:tr h="571500">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extLst>
                  <a:ext uri="{0D108BD9-81ED-4DB2-BD59-A6C34878D82A}">
                    <a16:rowId xmlns:a16="http://schemas.microsoft.com/office/drawing/2014/main" val="10006"/>
                  </a:ext>
                </a:extLst>
              </a:tr>
              <a:tr h="571500">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extLst>
                  <a:ext uri="{0D108BD9-81ED-4DB2-BD59-A6C34878D82A}">
                    <a16:rowId xmlns:a16="http://schemas.microsoft.com/office/drawing/2014/main" val="10007"/>
                  </a:ext>
                </a:extLst>
              </a:tr>
              <a:tr h="571500">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extLst>
                  <a:ext uri="{0D108BD9-81ED-4DB2-BD59-A6C34878D82A}">
                    <a16:rowId xmlns:a16="http://schemas.microsoft.com/office/drawing/2014/main" val="10008"/>
                  </a:ext>
                </a:extLst>
              </a:tr>
              <a:tr h="571500">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extLst>
                  <a:ext uri="{0D108BD9-81ED-4DB2-BD59-A6C34878D82A}">
                    <a16:rowId xmlns:a16="http://schemas.microsoft.com/office/drawing/2014/main" val="10009"/>
                  </a:ext>
                </a:extLst>
              </a:tr>
              <a:tr h="571500">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extLst>
                  <a:ext uri="{0D108BD9-81ED-4DB2-BD59-A6C34878D82A}">
                    <a16:rowId xmlns:a16="http://schemas.microsoft.com/office/drawing/2014/main" val="10010"/>
                  </a:ext>
                </a:extLst>
              </a:tr>
              <a:tr h="571625">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extLst>
                  <a:ext uri="{0D108BD9-81ED-4DB2-BD59-A6C34878D82A}">
                    <a16:rowId xmlns:a16="http://schemas.microsoft.com/office/drawing/2014/main" val="10011"/>
                  </a:ext>
                </a:extLst>
              </a:tr>
            </a:tbl>
          </a:graphicData>
        </a:graphic>
      </p:graphicFrame>
      <p:sp>
        <p:nvSpPr>
          <p:cNvPr id="7" name="Google Shape;7;p1"/>
          <p:cNvSpPr txBox="1">
            <a:spLocks noGrp="1"/>
          </p:cNvSpPr>
          <p:nvPr>
            <p:ph type="title"/>
          </p:nvPr>
        </p:nvSpPr>
        <p:spPr>
          <a:xfrm>
            <a:off x="415600" y="593367"/>
            <a:ext cx="11360700" cy="763500"/>
          </a:xfrm>
          <a:prstGeom prst="rect">
            <a:avLst/>
          </a:prstGeom>
          <a:noFill/>
          <a:ln>
            <a:noFill/>
          </a:ln>
        </p:spPr>
        <p:txBody>
          <a:bodyPr spcFirstLastPara="1" wrap="square" lIns="121900" tIns="121900" rIns="121900" bIns="121900" anchor="t" anchorCtr="0">
            <a:noAutofit/>
          </a:bodyPr>
          <a:lstStyle>
            <a:lvl1pPr lvl="0">
              <a:spcBef>
                <a:spcPts val="0"/>
              </a:spcBef>
              <a:spcAft>
                <a:spcPts val="0"/>
              </a:spcAft>
              <a:buClr>
                <a:schemeClr val="dk1"/>
              </a:buClr>
              <a:buSzPts val="4000"/>
              <a:buFont typeface="Bitter"/>
              <a:buNone/>
              <a:defRPr sz="4000">
                <a:solidFill>
                  <a:schemeClr val="dk1"/>
                </a:solidFill>
                <a:latin typeface="Bitter"/>
                <a:ea typeface="Bitter"/>
                <a:cs typeface="Bitter"/>
                <a:sym typeface="Bitter"/>
              </a:defRPr>
            </a:lvl1pPr>
            <a:lvl2pPr lvl="1">
              <a:spcBef>
                <a:spcPts val="0"/>
              </a:spcBef>
              <a:spcAft>
                <a:spcPts val="0"/>
              </a:spcAft>
              <a:buClr>
                <a:schemeClr val="dk1"/>
              </a:buClr>
              <a:buSzPts val="4000"/>
              <a:buFont typeface="Bitter"/>
              <a:buNone/>
              <a:defRPr sz="4000">
                <a:solidFill>
                  <a:schemeClr val="dk1"/>
                </a:solidFill>
                <a:latin typeface="Bitter"/>
                <a:ea typeface="Bitter"/>
                <a:cs typeface="Bitter"/>
                <a:sym typeface="Bitter"/>
              </a:defRPr>
            </a:lvl2pPr>
            <a:lvl3pPr lvl="2">
              <a:spcBef>
                <a:spcPts val="0"/>
              </a:spcBef>
              <a:spcAft>
                <a:spcPts val="0"/>
              </a:spcAft>
              <a:buClr>
                <a:schemeClr val="dk1"/>
              </a:buClr>
              <a:buSzPts val="4000"/>
              <a:buFont typeface="Bitter"/>
              <a:buNone/>
              <a:defRPr sz="4000">
                <a:solidFill>
                  <a:schemeClr val="dk1"/>
                </a:solidFill>
                <a:latin typeface="Bitter"/>
                <a:ea typeface="Bitter"/>
                <a:cs typeface="Bitter"/>
                <a:sym typeface="Bitter"/>
              </a:defRPr>
            </a:lvl3pPr>
            <a:lvl4pPr lvl="3">
              <a:spcBef>
                <a:spcPts val="0"/>
              </a:spcBef>
              <a:spcAft>
                <a:spcPts val="0"/>
              </a:spcAft>
              <a:buClr>
                <a:schemeClr val="dk1"/>
              </a:buClr>
              <a:buSzPts val="4000"/>
              <a:buFont typeface="Bitter"/>
              <a:buNone/>
              <a:defRPr sz="4000">
                <a:solidFill>
                  <a:schemeClr val="dk1"/>
                </a:solidFill>
                <a:latin typeface="Bitter"/>
                <a:ea typeface="Bitter"/>
                <a:cs typeface="Bitter"/>
                <a:sym typeface="Bitter"/>
              </a:defRPr>
            </a:lvl4pPr>
            <a:lvl5pPr lvl="4">
              <a:spcBef>
                <a:spcPts val="0"/>
              </a:spcBef>
              <a:spcAft>
                <a:spcPts val="0"/>
              </a:spcAft>
              <a:buClr>
                <a:schemeClr val="dk1"/>
              </a:buClr>
              <a:buSzPts val="4000"/>
              <a:buFont typeface="Bitter"/>
              <a:buNone/>
              <a:defRPr sz="4000">
                <a:solidFill>
                  <a:schemeClr val="dk1"/>
                </a:solidFill>
                <a:latin typeface="Bitter"/>
                <a:ea typeface="Bitter"/>
                <a:cs typeface="Bitter"/>
                <a:sym typeface="Bitter"/>
              </a:defRPr>
            </a:lvl5pPr>
            <a:lvl6pPr lvl="5">
              <a:spcBef>
                <a:spcPts val="0"/>
              </a:spcBef>
              <a:spcAft>
                <a:spcPts val="0"/>
              </a:spcAft>
              <a:buClr>
                <a:schemeClr val="dk1"/>
              </a:buClr>
              <a:buSzPts val="4000"/>
              <a:buFont typeface="Bitter"/>
              <a:buNone/>
              <a:defRPr sz="4000">
                <a:solidFill>
                  <a:schemeClr val="dk1"/>
                </a:solidFill>
                <a:latin typeface="Bitter"/>
                <a:ea typeface="Bitter"/>
                <a:cs typeface="Bitter"/>
                <a:sym typeface="Bitter"/>
              </a:defRPr>
            </a:lvl6pPr>
            <a:lvl7pPr lvl="6">
              <a:spcBef>
                <a:spcPts val="0"/>
              </a:spcBef>
              <a:spcAft>
                <a:spcPts val="0"/>
              </a:spcAft>
              <a:buClr>
                <a:schemeClr val="dk1"/>
              </a:buClr>
              <a:buSzPts val="4000"/>
              <a:buFont typeface="Bitter"/>
              <a:buNone/>
              <a:defRPr sz="4000">
                <a:solidFill>
                  <a:schemeClr val="dk1"/>
                </a:solidFill>
                <a:latin typeface="Bitter"/>
                <a:ea typeface="Bitter"/>
                <a:cs typeface="Bitter"/>
                <a:sym typeface="Bitter"/>
              </a:defRPr>
            </a:lvl7pPr>
            <a:lvl8pPr lvl="7">
              <a:spcBef>
                <a:spcPts val="0"/>
              </a:spcBef>
              <a:spcAft>
                <a:spcPts val="0"/>
              </a:spcAft>
              <a:buClr>
                <a:schemeClr val="dk1"/>
              </a:buClr>
              <a:buSzPts val="4000"/>
              <a:buFont typeface="Bitter"/>
              <a:buNone/>
              <a:defRPr sz="4000">
                <a:solidFill>
                  <a:schemeClr val="dk1"/>
                </a:solidFill>
                <a:latin typeface="Bitter"/>
                <a:ea typeface="Bitter"/>
                <a:cs typeface="Bitter"/>
                <a:sym typeface="Bitter"/>
              </a:defRPr>
            </a:lvl8pPr>
            <a:lvl9pPr lvl="8">
              <a:spcBef>
                <a:spcPts val="0"/>
              </a:spcBef>
              <a:spcAft>
                <a:spcPts val="0"/>
              </a:spcAft>
              <a:buClr>
                <a:schemeClr val="dk1"/>
              </a:buClr>
              <a:buSzPts val="4000"/>
              <a:buFont typeface="Bitter"/>
              <a:buNone/>
              <a:defRPr sz="4000">
                <a:solidFill>
                  <a:schemeClr val="dk1"/>
                </a:solidFill>
                <a:latin typeface="Bitter"/>
                <a:ea typeface="Bitter"/>
                <a:cs typeface="Bitter"/>
                <a:sym typeface="Bitter"/>
              </a:defRPr>
            </a:lvl9pPr>
          </a:lstStyle>
          <a:p>
            <a:endParaRPr/>
          </a:p>
        </p:txBody>
      </p:sp>
      <p:sp>
        <p:nvSpPr>
          <p:cNvPr id="8" name="Google Shape;8;p1"/>
          <p:cNvSpPr txBox="1">
            <a:spLocks noGrp="1"/>
          </p:cNvSpPr>
          <p:nvPr>
            <p:ph type="body" idx="1"/>
          </p:nvPr>
        </p:nvSpPr>
        <p:spPr>
          <a:xfrm>
            <a:off x="415600" y="1536633"/>
            <a:ext cx="11360700" cy="4555200"/>
          </a:xfrm>
          <a:prstGeom prst="rect">
            <a:avLst/>
          </a:prstGeom>
          <a:noFill/>
          <a:ln>
            <a:noFill/>
          </a:ln>
        </p:spPr>
        <p:txBody>
          <a:bodyPr spcFirstLastPara="1" wrap="square" lIns="121900" tIns="121900" rIns="121900" bIns="121900" anchor="t" anchorCtr="0">
            <a:noAutofit/>
          </a:bodyPr>
          <a:lstStyle>
            <a:lvl1pPr marL="457200" lvl="0" indent="-349250">
              <a:lnSpc>
                <a:spcPct val="115000"/>
              </a:lnSpc>
              <a:spcBef>
                <a:spcPts val="0"/>
              </a:spcBef>
              <a:spcAft>
                <a:spcPts val="0"/>
              </a:spcAft>
              <a:buClr>
                <a:schemeClr val="dk2"/>
              </a:buClr>
              <a:buSzPts val="1900"/>
              <a:buFont typeface="Ubuntu"/>
              <a:buChar char="●"/>
              <a:defRPr sz="1900">
                <a:solidFill>
                  <a:schemeClr val="dk2"/>
                </a:solidFill>
                <a:latin typeface="Ubuntu"/>
                <a:ea typeface="Ubuntu"/>
                <a:cs typeface="Ubuntu"/>
                <a:sym typeface="Ubuntu"/>
              </a:defRPr>
            </a:lvl1pPr>
            <a:lvl2pPr marL="914400" lvl="1" indent="-349250">
              <a:lnSpc>
                <a:spcPct val="115000"/>
              </a:lnSpc>
              <a:spcBef>
                <a:spcPts val="2100"/>
              </a:spcBef>
              <a:spcAft>
                <a:spcPts val="0"/>
              </a:spcAft>
              <a:buClr>
                <a:schemeClr val="dk2"/>
              </a:buClr>
              <a:buSzPts val="1900"/>
              <a:buFont typeface="Ubuntu"/>
              <a:buChar char="○"/>
              <a:defRPr sz="1900">
                <a:solidFill>
                  <a:schemeClr val="dk2"/>
                </a:solidFill>
                <a:latin typeface="Ubuntu"/>
                <a:ea typeface="Ubuntu"/>
                <a:cs typeface="Ubuntu"/>
                <a:sym typeface="Ubuntu"/>
              </a:defRPr>
            </a:lvl2pPr>
            <a:lvl3pPr marL="1371600" lvl="2" indent="-349250">
              <a:lnSpc>
                <a:spcPct val="115000"/>
              </a:lnSpc>
              <a:spcBef>
                <a:spcPts val="2100"/>
              </a:spcBef>
              <a:spcAft>
                <a:spcPts val="0"/>
              </a:spcAft>
              <a:buClr>
                <a:schemeClr val="dk2"/>
              </a:buClr>
              <a:buSzPts val="1900"/>
              <a:buFont typeface="Ubuntu"/>
              <a:buChar char="■"/>
              <a:defRPr sz="1900">
                <a:solidFill>
                  <a:schemeClr val="dk2"/>
                </a:solidFill>
                <a:latin typeface="Ubuntu"/>
                <a:ea typeface="Ubuntu"/>
                <a:cs typeface="Ubuntu"/>
                <a:sym typeface="Ubuntu"/>
              </a:defRPr>
            </a:lvl3pPr>
            <a:lvl4pPr marL="1828800" lvl="3" indent="-349250">
              <a:lnSpc>
                <a:spcPct val="115000"/>
              </a:lnSpc>
              <a:spcBef>
                <a:spcPts val="2100"/>
              </a:spcBef>
              <a:spcAft>
                <a:spcPts val="0"/>
              </a:spcAft>
              <a:buClr>
                <a:schemeClr val="dk2"/>
              </a:buClr>
              <a:buSzPts val="1900"/>
              <a:buFont typeface="Ubuntu"/>
              <a:buChar char="●"/>
              <a:defRPr sz="1900">
                <a:solidFill>
                  <a:schemeClr val="dk2"/>
                </a:solidFill>
                <a:latin typeface="Ubuntu"/>
                <a:ea typeface="Ubuntu"/>
                <a:cs typeface="Ubuntu"/>
                <a:sym typeface="Ubuntu"/>
              </a:defRPr>
            </a:lvl4pPr>
            <a:lvl5pPr marL="2286000" lvl="4" indent="-349250">
              <a:lnSpc>
                <a:spcPct val="115000"/>
              </a:lnSpc>
              <a:spcBef>
                <a:spcPts val="2100"/>
              </a:spcBef>
              <a:spcAft>
                <a:spcPts val="0"/>
              </a:spcAft>
              <a:buClr>
                <a:schemeClr val="dk2"/>
              </a:buClr>
              <a:buSzPts val="1900"/>
              <a:buFont typeface="Ubuntu"/>
              <a:buChar char="○"/>
              <a:defRPr sz="1900">
                <a:solidFill>
                  <a:schemeClr val="dk2"/>
                </a:solidFill>
                <a:latin typeface="Ubuntu"/>
                <a:ea typeface="Ubuntu"/>
                <a:cs typeface="Ubuntu"/>
                <a:sym typeface="Ubuntu"/>
              </a:defRPr>
            </a:lvl5pPr>
            <a:lvl6pPr marL="2743200" lvl="5" indent="-349250">
              <a:lnSpc>
                <a:spcPct val="115000"/>
              </a:lnSpc>
              <a:spcBef>
                <a:spcPts val="2100"/>
              </a:spcBef>
              <a:spcAft>
                <a:spcPts val="0"/>
              </a:spcAft>
              <a:buClr>
                <a:schemeClr val="dk2"/>
              </a:buClr>
              <a:buSzPts val="1900"/>
              <a:buFont typeface="Ubuntu"/>
              <a:buChar char="■"/>
              <a:defRPr sz="1900">
                <a:solidFill>
                  <a:schemeClr val="dk2"/>
                </a:solidFill>
                <a:latin typeface="Ubuntu"/>
                <a:ea typeface="Ubuntu"/>
                <a:cs typeface="Ubuntu"/>
                <a:sym typeface="Ubuntu"/>
              </a:defRPr>
            </a:lvl6pPr>
            <a:lvl7pPr marL="3200400" lvl="6" indent="-349250">
              <a:lnSpc>
                <a:spcPct val="115000"/>
              </a:lnSpc>
              <a:spcBef>
                <a:spcPts val="2100"/>
              </a:spcBef>
              <a:spcAft>
                <a:spcPts val="0"/>
              </a:spcAft>
              <a:buClr>
                <a:schemeClr val="dk2"/>
              </a:buClr>
              <a:buSzPts val="1900"/>
              <a:buFont typeface="Ubuntu"/>
              <a:buChar char="●"/>
              <a:defRPr sz="1900">
                <a:solidFill>
                  <a:schemeClr val="dk2"/>
                </a:solidFill>
                <a:latin typeface="Ubuntu"/>
                <a:ea typeface="Ubuntu"/>
                <a:cs typeface="Ubuntu"/>
                <a:sym typeface="Ubuntu"/>
              </a:defRPr>
            </a:lvl7pPr>
            <a:lvl8pPr marL="3657600" lvl="7" indent="-349250">
              <a:lnSpc>
                <a:spcPct val="115000"/>
              </a:lnSpc>
              <a:spcBef>
                <a:spcPts val="2100"/>
              </a:spcBef>
              <a:spcAft>
                <a:spcPts val="0"/>
              </a:spcAft>
              <a:buClr>
                <a:schemeClr val="dk2"/>
              </a:buClr>
              <a:buSzPts val="1900"/>
              <a:buFont typeface="Ubuntu"/>
              <a:buChar char="○"/>
              <a:defRPr sz="1900">
                <a:solidFill>
                  <a:schemeClr val="dk2"/>
                </a:solidFill>
                <a:latin typeface="Ubuntu"/>
                <a:ea typeface="Ubuntu"/>
                <a:cs typeface="Ubuntu"/>
                <a:sym typeface="Ubuntu"/>
              </a:defRPr>
            </a:lvl8pPr>
            <a:lvl9pPr marL="4114800" lvl="8" indent="-349250">
              <a:lnSpc>
                <a:spcPct val="115000"/>
              </a:lnSpc>
              <a:spcBef>
                <a:spcPts val="2100"/>
              </a:spcBef>
              <a:spcAft>
                <a:spcPts val="2100"/>
              </a:spcAft>
              <a:buClr>
                <a:schemeClr val="dk2"/>
              </a:buClr>
              <a:buSzPts val="1900"/>
              <a:buFont typeface="Ubuntu"/>
              <a:buChar char="■"/>
              <a:defRPr sz="1900">
                <a:solidFill>
                  <a:schemeClr val="dk2"/>
                </a:solidFill>
                <a:latin typeface="Ubuntu"/>
                <a:ea typeface="Ubuntu"/>
                <a:cs typeface="Ubuntu"/>
                <a:sym typeface="Ubuntu"/>
              </a:defRPr>
            </a:lvl9pPr>
          </a:lstStyle>
          <a:p>
            <a:endParaRPr/>
          </a:p>
        </p:txBody>
      </p:sp>
      <p:sp>
        <p:nvSpPr>
          <p:cNvPr id="9" name="Google Shape;9;p1"/>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lvl="0" algn="r">
              <a:buNone/>
              <a:defRPr sz="1300">
                <a:solidFill>
                  <a:schemeClr val="dk2"/>
                </a:solidFill>
              </a:defRPr>
            </a:lvl1pPr>
            <a:lvl2pPr lvl="1" algn="r">
              <a:buNone/>
              <a:defRPr sz="1300">
                <a:solidFill>
                  <a:schemeClr val="dk2"/>
                </a:solidFill>
              </a:defRPr>
            </a:lvl2pPr>
            <a:lvl3pPr lvl="2" algn="r">
              <a:buNone/>
              <a:defRPr sz="1300">
                <a:solidFill>
                  <a:schemeClr val="dk2"/>
                </a:solidFill>
              </a:defRPr>
            </a:lvl3pPr>
            <a:lvl4pPr lvl="3" algn="r">
              <a:buNone/>
              <a:defRPr sz="1300">
                <a:solidFill>
                  <a:schemeClr val="dk2"/>
                </a:solidFill>
              </a:defRPr>
            </a:lvl4pPr>
            <a:lvl5pPr lvl="4" algn="r">
              <a:buNone/>
              <a:defRPr sz="1300">
                <a:solidFill>
                  <a:schemeClr val="dk2"/>
                </a:solidFill>
              </a:defRPr>
            </a:lvl5pPr>
            <a:lvl6pPr lvl="5" algn="r">
              <a:buNone/>
              <a:defRPr sz="1300">
                <a:solidFill>
                  <a:schemeClr val="dk2"/>
                </a:solidFill>
              </a:defRPr>
            </a:lvl6pPr>
            <a:lvl7pPr lvl="6" algn="r">
              <a:buNone/>
              <a:defRPr sz="1300">
                <a:solidFill>
                  <a:schemeClr val="dk2"/>
                </a:solidFill>
              </a:defRPr>
            </a:lvl7pPr>
            <a:lvl8pPr lvl="7" algn="r">
              <a:buNone/>
              <a:defRPr sz="1300">
                <a:solidFill>
                  <a:schemeClr val="dk2"/>
                </a:solidFill>
              </a:defRPr>
            </a:lvl8pPr>
            <a:lvl9pPr lvl="8" algn="r">
              <a:buNone/>
              <a:defRPr sz="13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
        <p:nvSpPr>
          <p:cNvPr id="10" name="Google Shape;10;p1"/>
          <p:cNvSpPr/>
          <p:nvPr/>
        </p:nvSpPr>
        <p:spPr>
          <a:xfrm rot="5400000">
            <a:off x="-462658" y="6119355"/>
            <a:ext cx="1131345" cy="114589"/>
          </a:xfrm>
          <a:custGeom>
            <a:avLst/>
            <a:gdLst/>
            <a:ahLst/>
            <a:cxnLst/>
            <a:rect l="l" t="t" r="r" b="b"/>
            <a:pathLst>
              <a:path w="919793" h="87640" extrusionOk="0">
                <a:moveTo>
                  <a:pt x="657321" y="73442"/>
                </a:moveTo>
                <a:cubicBezTo>
                  <a:pt x="659149" y="73404"/>
                  <a:pt x="660912" y="74128"/>
                  <a:pt x="662179" y="75442"/>
                </a:cubicBezTo>
                <a:cubicBezTo>
                  <a:pt x="663493" y="76709"/>
                  <a:pt x="664217" y="78471"/>
                  <a:pt x="664179" y="80300"/>
                </a:cubicBezTo>
                <a:cubicBezTo>
                  <a:pt x="664198" y="82148"/>
                  <a:pt x="663474" y="83939"/>
                  <a:pt x="662179" y="85253"/>
                </a:cubicBezTo>
                <a:cubicBezTo>
                  <a:pt x="660912" y="86568"/>
                  <a:pt x="659149" y="87291"/>
                  <a:pt x="657321" y="87253"/>
                </a:cubicBezTo>
                <a:cubicBezTo>
                  <a:pt x="655492" y="87291"/>
                  <a:pt x="653730" y="86568"/>
                  <a:pt x="652463" y="85253"/>
                </a:cubicBezTo>
                <a:cubicBezTo>
                  <a:pt x="651168" y="83939"/>
                  <a:pt x="650444" y="82148"/>
                  <a:pt x="650463" y="80300"/>
                </a:cubicBezTo>
                <a:cubicBezTo>
                  <a:pt x="650425" y="78471"/>
                  <a:pt x="651149" y="76709"/>
                  <a:pt x="652463" y="75442"/>
                </a:cubicBezTo>
                <a:cubicBezTo>
                  <a:pt x="653730" y="74128"/>
                  <a:pt x="655492" y="73404"/>
                  <a:pt x="657321" y="73442"/>
                </a:cubicBezTo>
                <a:close/>
                <a:moveTo>
                  <a:pt x="783051" y="31056"/>
                </a:moveTo>
                <a:cubicBezTo>
                  <a:pt x="776688" y="30989"/>
                  <a:pt x="770602" y="33618"/>
                  <a:pt x="766287" y="38295"/>
                </a:cubicBezTo>
                <a:cubicBezTo>
                  <a:pt x="761677" y="42876"/>
                  <a:pt x="759134" y="49134"/>
                  <a:pt x="759238" y="55630"/>
                </a:cubicBezTo>
                <a:cubicBezTo>
                  <a:pt x="759229" y="59935"/>
                  <a:pt x="760343" y="64174"/>
                  <a:pt x="762477" y="67917"/>
                </a:cubicBezTo>
                <a:cubicBezTo>
                  <a:pt x="764468" y="71632"/>
                  <a:pt x="767468" y="74709"/>
                  <a:pt x="771144" y="76776"/>
                </a:cubicBezTo>
                <a:cubicBezTo>
                  <a:pt x="774783" y="78804"/>
                  <a:pt x="778888" y="79852"/>
                  <a:pt x="783051" y="79824"/>
                </a:cubicBezTo>
                <a:cubicBezTo>
                  <a:pt x="787213" y="79843"/>
                  <a:pt x="791319" y="78795"/>
                  <a:pt x="794957" y="76776"/>
                </a:cubicBezTo>
                <a:cubicBezTo>
                  <a:pt x="798586" y="74652"/>
                  <a:pt x="801587" y="71594"/>
                  <a:pt x="803625" y="67917"/>
                </a:cubicBezTo>
                <a:cubicBezTo>
                  <a:pt x="805730" y="64165"/>
                  <a:pt x="806816" y="59926"/>
                  <a:pt x="806768" y="55630"/>
                </a:cubicBezTo>
                <a:cubicBezTo>
                  <a:pt x="806873" y="49134"/>
                  <a:pt x="804330" y="42876"/>
                  <a:pt x="799719" y="38295"/>
                </a:cubicBezTo>
                <a:cubicBezTo>
                  <a:pt x="795452" y="33608"/>
                  <a:pt x="789385" y="30979"/>
                  <a:pt x="783051" y="31056"/>
                </a:cubicBezTo>
                <a:close/>
                <a:moveTo>
                  <a:pt x="124778" y="30960"/>
                </a:moveTo>
                <a:cubicBezTo>
                  <a:pt x="120558" y="30922"/>
                  <a:pt x="116405" y="32046"/>
                  <a:pt x="112776" y="34198"/>
                </a:cubicBezTo>
                <a:cubicBezTo>
                  <a:pt x="109090" y="36332"/>
                  <a:pt x="106061" y="39428"/>
                  <a:pt x="104013" y="43152"/>
                </a:cubicBezTo>
                <a:cubicBezTo>
                  <a:pt x="101851" y="46886"/>
                  <a:pt x="100708" y="51124"/>
                  <a:pt x="100680" y="55439"/>
                </a:cubicBezTo>
                <a:cubicBezTo>
                  <a:pt x="100708" y="59754"/>
                  <a:pt x="101851" y="63993"/>
                  <a:pt x="104013" y="67726"/>
                </a:cubicBezTo>
                <a:cubicBezTo>
                  <a:pt x="106099" y="71489"/>
                  <a:pt x="109157" y="74613"/>
                  <a:pt x="112872" y="76775"/>
                </a:cubicBezTo>
                <a:cubicBezTo>
                  <a:pt x="116462" y="78956"/>
                  <a:pt x="120577" y="80109"/>
                  <a:pt x="124778" y="80109"/>
                </a:cubicBezTo>
                <a:cubicBezTo>
                  <a:pt x="129017" y="80080"/>
                  <a:pt x="133188" y="78966"/>
                  <a:pt x="136875" y="76870"/>
                </a:cubicBezTo>
                <a:cubicBezTo>
                  <a:pt x="140580" y="74822"/>
                  <a:pt x="143638" y="71784"/>
                  <a:pt x="145733" y="68107"/>
                </a:cubicBezTo>
                <a:cubicBezTo>
                  <a:pt x="147857" y="64297"/>
                  <a:pt x="148943" y="59992"/>
                  <a:pt x="148876" y="55630"/>
                </a:cubicBezTo>
                <a:cubicBezTo>
                  <a:pt x="149019" y="49057"/>
                  <a:pt x="146514" y="42714"/>
                  <a:pt x="141923" y="38008"/>
                </a:cubicBezTo>
                <a:cubicBezTo>
                  <a:pt x="137513" y="33484"/>
                  <a:pt x="131474" y="30950"/>
                  <a:pt x="125159" y="30960"/>
                </a:cubicBezTo>
                <a:close/>
                <a:moveTo>
                  <a:pt x="202407" y="30865"/>
                </a:moveTo>
                <a:cubicBezTo>
                  <a:pt x="196739" y="30751"/>
                  <a:pt x="191243" y="32836"/>
                  <a:pt x="187072" y="36675"/>
                </a:cubicBezTo>
                <a:cubicBezTo>
                  <a:pt x="183538" y="40104"/>
                  <a:pt x="181061" y="44467"/>
                  <a:pt x="179928" y="49248"/>
                </a:cubicBezTo>
                <a:lnTo>
                  <a:pt x="225267" y="49248"/>
                </a:lnTo>
                <a:cubicBezTo>
                  <a:pt x="224486" y="45619"/>
                  <a:pt x="222923" y="42209"/>
                  <a:pt x="220695" y="39247"/>
                </a:cubicBezTo>
                <a:cubicBezTo>
                  <a:pt x="218580" y="36618"/>
                  <a:pt x="215875" y="34522"/>
                  <a:pt x="212789" y="33151"/>
                </a:cubicBezTo>
                <a:cubicBezTo>
                  <a:pt x="209541" y="31636"/>
                  <a:pt x="205988" y="30865"/>
                  <a:pt x="202407" y="30865"/>
                </a:cubicBezTo>
                <a:close/>
                <a:moveTo>
                  <a:pt x="599885" y="30675"/>
                </a:moveTo>
                <a:cubicBezTo>
                  <a:pt x="595665" y="30637"/>
                  <a:pt x="591512" y="31761"/>
                  <a:pt x="587883" y="33914"/>
                </a:cubicBezTo>
                <a:cubicBezTo>
                  <a:pt x="584197" y="36047"/>
                  <a:pt x="581168" y="39143"/>
                  <a:pt x="579120" y="42867"/>
                </a:cubicBezTo>
                <a:cubicBezTo>
                  <a:pt x="576958" y="46601"/>
                  <a:pt x="575815" y="50839"/>
                  <a:pt x="575787" y="55154"/>
                </a:cubicBezTo>
                <a:cubicBezTo>
                  <a:pt x="575815" y="59469"/>
                  <a:pt x="576958" y="63708"/>
                  <a:pt x="579120" y="67442"/>
                </a:cubicBezTo>
                <a:cubicBezTo>
                  <a:pt x="581206" y="71204"/>
                  <a:pt x="584264" y="74328"/>
                  <a:pt x="587979" y="76490"/>
                </a:cubicBezTo>
                <a:cubicBezTo>
                  <a:pt x="591569" y="78672"/>
                  <a:pt x="595684" y="79824"/>
                  <a:pt x="599885" y="79824"/>
                </a:cubicBezTo>
                <a:cubicBezTo>
                  <a:pt x="604124" y="79796"/>
                  <a:pt x="608295" y="78681"/>
                  <a:pt x="611982" y="76586"/>
                </a:cubicBezTo>
                <a:cubicBezTo>
                  <a:pt x="615658" y="74509"/>
                  <a:pt x="618725" y="71480"/>
                  <a:pt x="620840" y="67823"/>
                </a:cubicBezTo>
                <a:cubicBezTo>
                  <a:pt x="622964" y="64013"/>
                  <a:pt x="624050" y="59707"/>
                  <a:pt x="623983" y="55345"/>
                </a:cubicBezTo>
                <a:cubicBezTo>
                  <a:pt x="624126" y="48773"/>
                  <a:pt x="621621" y="42429"/>
                  <a:pt x="617030" y="37724"/>
                </a:cubicBezTo>
                <a:cubicBezTo>
                  <a:pt x="612486" y="33209"/>
                  <a:pt x="606286" y="30770"/>
                  <a:pt x="599885" y="30961"/>
                </a:cubicBezTo>
                <a:close/>
                <a:moveTo>
                  <a:pt x="429673" y="30675"/>
                </a:moveTo>
                <a:cubicBezTo>
                  <a:pt x="425425" y="30627"/>
                  <a:pt x="421234" y="31751"/>
                  <a:pt x="417576" y="33913"/>
                </a:cubicBezTo>
                <a:cubicBezTo>
                  <a:pt x="413890" y="36047"/>
                  <a:pt x="410861" y="39142"/>
                  <a:pt x="408813" y="42867"/>
                </a:cubicBezTo>
                <a:cubicBezTo>
                  <a:pt x="406680" y="46610"/>
                  <a:pt x="405565" y="50848"/>
                  <a:pt x="405575" y="55154"/>
                </a:cubicBezTo>
                <a:cubicBezTo>
                  <a:pt x="405565" y="59459"/>
                  <a:pt x="406680" y="63698"/>
                  <a:pt x="408813" y="67441"/>
                </a:cubicBezTo>
                <a:cubicBezTo>
                  <a:pt x="410899" y="71203"/>
                  <a:pt x="413957" y="74328"/>
                  <a:pt x="417672" y="76490"/>
                </a:cubicBezTo>
                <a:cubicBezTo>
                  <a:pt x="421262" y="78671"/>
                  <a:pt x="425377" y="79823"/>
                  <a:pt x="429578" y="79823"/>
                </a:cubicBezTo>
                <a:cubicBezTo>
                  <a:pt x="433855" y="79785"/>
                  <a:pt x="438046" y="78671"/>
                  <a:pt x="441770" y="76585"/>
                </a:cubicBezTo>
                <a:cubicBezTo>
                  <a:pt x="445446" y="74528"/>
                  <a:pt x="448476" y="71499"/>
                  <a:pt x="450533" y="67822"/>
                </a:cubicBezTo>
                <a:cubicBezTo>
                  <a:pt x="452667" y="64012"/>
                  <a:pt x="453743" y="59707"/>
                  <a:pt x="453676" y="55344"/>
                </a:cubicBezTo>
                <a:cubicBezTo>
                  <a:pt x="453819" y="48772"/>
                  <a:pt x="451314" y="42428"/>
                  <a:pt x="446723" y="37723"/>
                </a:cubicBezTo>
                <a:cubicBezTo>
                  <a:pt x="442122" y="33122"/>
                  <a:pt x="435798" y="30665"/>
                  <a:pt x="429292" y="30960"/>
                </a:cubicBezTo>
                <a:close/>
                <a:moveTo>
                  <a:pt x="71723" y="24959"/>
                </a:moveTo>
                <a:lnTo>
                  <a:pt x="79819" y="24959"/>
                </a:lnTo>
                <a:lnTo>
                  <a:pt x="79819" y="85729"/>
                </a:lnTo>
                <a:lnTo>
                  <a:pt x="72009" y="85729"/>
                </a:lnTo>
                <a:close/>
                <a:moveTo>
                  <a:pt x="546544" y="24674"/>
                </a:moveTo>
                <a:lnTo>
                  <a:pt x="554355" y="24674"/>
                </a:lnTo>
                <a:lnTo>
                  <a:pt x="554355" y="85443"/>
                </a:lnTo>
                <a:lnTo>
                  <a:pt x="546544" y="85443"/>
                </a:lnTo>
                <a:close/>
                <a:moveTo>
                  <a:pt x="202311" y="23626"/>
                </a:moveTo>
                <a:cubicBezTo>
                  <a:pt x="211979" y="23283"/>
                  <a:pt x="221209" y="27655"/>
                  <a:pt x="227076" y="35342"/>
                </a:cubicBezTo>
                <a:cubicBezTo>
                  <a:pt x="231639" y="41285"/>
                  <a:pt x="234030" y="48620"/>
                  <a:pt x="233839" y="56106"/>
                </a:cubicBezTo>
                <a:lnTo>
                  <a:pt x="179166" y="56106"/>
                </a:lnTo>
                <a:cubicBezTo>
                  <a:pt x="179080" y="62545"/>
                  <a:pt x="181509" y="68765"/>
                  <a:pt x="185929" y="73442"/>
                </a:cubicBezTo>
                <a:cubicBezTo>
                  <a:pt x="190100" y="77937"/>
                  <a:pt x="195987" y="80433"/>
                  <a:pt x="202121" y="80300"/>
                </a:cubicBezTo>
                <a:cubicBezTo>
                  <a:pt x="205179" y="80290"/>
                  <a:pt x="208207" y="79738"/>
                  <a:pt x="211074" y="78680"/>
                </a:cubicBezTo>
                <a:cubicBezTo>
                  <a:pt x="213799" y="77661"/>
                  <a:pt x="216332" y="76213"/>
                  <a:pt x="218599" y="74394"/>
                </a:cubicBezTo>
                <a:cubicBezTo>
                  <a:pt x="221238" y="71784"/>
                  <a:pt x="223486" y="68793"/>
                  <a:pt x="225267" y="65536"/>
                </a:cubicBezTo>
                <a:lnTo>
                  <a:pt x="231839" y="69060"/>
                </a:lnTo>
                <a:cubicBezTo>
                  <a:pt x="229953" y="72880"/>
                  <a:pt x="227410" y="76328"/>
                  <a:pt x="224314" y="79252"/>
                </a:cubicBezTo>
                <a:cubicBezTo>
                  <a:pt x="221542" y="81824"/>
                  <a:pt x="218314" y="83862"/>
                  <a:pt x="214789" y="85253"/>
                </a:cubicBezTo>
                <a:cubicBezTo>
                  <a:pt x="210941" y="86643"/>
                  <a:pt x="206874" y="87320"/>
                  <a:pt x="202788" y="87253"/>
                </a:cubicBezTo>
                <a:cubicBezTo>
                  <a:pt x="193987" y="87834"/>
                  <a:pt x="185405" y="84319"/>
                  <a:pt x="179547" y="77728"/>
                </a:cubicBezTo>
                <a:cubicBezTo>
                  <a:pt x="174108" y="71699"/>
                  <a:pt x="171117" y="63850"/>
                  <a:pt x="171165" y="55725"/>
                </a:cubicBezTo>
                <a:cubicBezTo>
                  <a:pt x="171098" y="48267"/>
                  <a:pt x="173584" y="41000"/>
                  <a:pt x="178213" y="35151"/>
                </a:cubicBezTo>
                <a:cubicBezTo>
                  <a:pt x="183842" y="27560"/>
                  <a:pt x="192863" y="23245"/>
                  <a:pt x="202311" y="23626"/>
                </a:cubicBezTo>
                <a:close/>
                <a:moveTo>
                  <a:pt x="783051" y="23436"/>
                </a:moveTo>
                <a:cubicBezTo>
                  <a:pt x="791909" y="23207"/>
                  <a:pt x="800415" y="26903"/>
                  <a:pt x="806292" y="33532"/>
                </a:cubicBezTo>
                <a:cubicBezTo>
                  <a:pt x="811816" y="39514"/>
                  <a:pt x="814817" y="47391"/>
                  <a:pt x="814674" y="55535"/>
                </a:cubicBezTo>
                <a:cubicBezTo>
                  <a:pt x="814760" y="63812"/>
                  <a:pt x="811578" y="71785"/>
                  <a:pt x="805816" y="77728"/>
                </a:cubicBezTo>
                <a:cubicBezTo>
                  <a:pt x="799977" y="84062"/>
                  <a:pt x="791662" y="87539"/>
                  <a:pt x="783051" y="87253"/>
                </a:cubicBezTo>
                <a:cubicBezTo>
                  <a:pt x="774412" y="87558"/>
                  <a:pt x="766058" y="84081"/>
                  <a:pt x="760191" y="77728"/>
                </a:cubicBezTo>
                <a:cubicBezTo>
                  <a:pt x="754428" y="71785"/>
                  <a:pt x="751247" y="63812"/>
                  <a:pt x="751333" y="55535"/>
                </a:cubicBezTo>
                <a:cubicBezTo>
                  <a:pt x="751237" y="47429"/>
                  <a:pt x="754228" y="39600"/>
                  <a:pt x="759715" y="33627"/>
                </a:cubicBezTo>
                <a:cubicBezTo>
                  <a:pt x="765620" y="26969"/>
                  <a:pt x="774154" y="23236"/>
                  <a:pt x="783051" y="23436"/>
                </a:cubicBezTo>
                <a:close/>
                <a:moveTo>
                  <a:pt x="711804" y="23436"/>
                </a:moveTo>
                <a:cubicBezTo>
                  <a:pt x="715747" y="23407"/>
                  <a:pt x="719671" y="24017"/>
                  <a:pt x="723424" y="25246"/>
                </a:cubicBezTo>
                <a:cubicBezTo>
                  <a:pt x="726853" y="26322"/>
                  <a:pt x="730072" y="27960"/>
                  <a:pt x="732949" y="30103"/>
                </a:cubicBezTo>
                <a:cubicBezTo>
                  <a:pt x="735540" y="32170"/>
                  <a:pt x="737712" y="34732"/>
                  <a:pt x="739331" y="37628"/>
                </a:cubicBezTo>
                <a:lnTo>
                  <a:pt x="733139" y="41438"/>
                </a:lnTo>
                <a:cubicBezTo>
                  <a:pt x="728063" y="34466"/>
                  <a:pt x="719852" y="30475"/>
                  <a:pt x="711232" y="30770"/>
                </a:cubicBezTo>
                <a:cubicBezTo>
                  <a:pt x="704364" y="30570"/>
                  <a:pt x="697697" y="33142"/>
                  <a:pt x="692754" y="37914"/>
                </a:cubicBezTo>
                <a:cubicBezTo>
                  <a:pt x="687991" y="42410"/>
                  <a:pt x="685334" y="48696"/>
                  <a:pt x="685419" y="55249"/>
                </a:cubicBezTo>
                <a:cubicBezTo>
                  <a:pt x="685400" y="59640"/>
                  <a:pt x="686591" y="63955"/>
                  <a:pt x="688848" y="67727"/>
                </a:cubicBezTo>
                <a:cubicBezTo>
                  <a:pt x="691039" y="71756"/>
                  <a:pt x="694344" y="75061"/>
                  <a:pt x="698373" y="77252"/>
                </a:cubicBezTo>
                <a:cubicBezTo>
                  <a:pt x="702412" y="79414"/>
                  <a:pt x="706936" y="80529"/>
                  <a:pt x="711518" y="80491"/>
                </a:cubicBezTo>
                <a:cubicBezTo>
                  <a:pt x="720100" y="80624"/>
                  <a:pt x="728234" y="76661"/>
                  <a:pt x="733425" y="69823"/>
                </a:cubicBezTo>
                <a:lnTo>
                  <a:pt x="739616" y="73823"/>
                </a:lnTo>
                <a:cubicBezTo>
                  <a:pt x="736683" y="78205"/>
                  <a:pt x="732644" y="81719"/>
                  <a:pt x="727901" y="84015"/>
                </a:cubicBezTo>
                <a:cubicBezTo>
                  <a:pt x="722662" y="86482"/>
                  <a:pt x="716928" y="87720"/>
                  <a:pt x="711137" y="87634"/>
                </a:cubicBezTo>
                <a:cubicBezTo>
                  <a:pt x="702240" y="87806"/>
                  <a:pt x="693649" y="84367"/>
                  <a:pt x="687324" y="78109"/>
                </a:cubicBezTo>
                <a:cubicBezTo>
                  <a:pt x="681114" y="72375"/>
                  <a:pt x="677647" y="64270"/>
                  <a:pt x="677799" y="55821"/>
                </a:cubicBezTo>
                <a:cubicBezTo>
                  <a:pt x="677790" y="50058"/>
                  <a:pt x="679342" y="44400"/>
                  <a:pt x="682276" y="39438"/>
                </a:cubicBezTo>
                <a:cubicBezTo>
                  <a:pt x="685162" y="34437"/>
                  <a:pt x="689382" y="30351"/>
                  <a:pt x="694468" y="27627"/>
                </a:cubicBezTo>
                <a:cubicBezTo>
                  <a:pt x="699802" y="24808"/>
                  <a:pt x="705765" y="23369"/>
                  <a:pt x="711804" y="23436"/>
                </a:cubicBezTo>
                <a:close/>
                <a:moveTo>
                  <a:pt x="262414" y="23245"/>
                </a:moveTo>
                <a:cubicBezTo>
                  <a:pt x="268786" y="23798"/>
                  <a:pt x="274692" y="26807"/>
                  <a:pt x="278892" y="31627"/>
                </a:cubicBezTo>
                <a:lnTo>
                  <a:pt x="273939" y="36771"/>
                </a:lnTo>
                <a:cubicBezTo>
                  <a:pt x="270777" y="33246"/>
                  <a:pt x="266376" y="31094"/>
                  <a:pt x="261652" y="30770"/>
                </a:cubicBezTo>
                <a:cubicBezTo>
                  <a:pt x="259223" y="30732"/>
                  <a:pt x="256871" y="31618"/>
                  <a:pt x="255080" y="33246"/>
                </a:cubicBezTo>
                <a:cubicBezTo>
                  <a:pt x="253394" y="34704"/>
                  <a:pt x="252422" y="36828"/>
                  <a:pt x="252413" y="39056"/>
                </a:cubicBezTo>
                <a:cubicBezTo>
                  <a:pt x="252499" y="41152"/>
                  <a:pt x="253261" y="43162"/>
                  <a:pt x="254604" y="44772"/>
                </a:cubicBezTo>
                <a:cubicBezTo>
                  <a:pt x="257385" y="47439"/>
                  <a:pt x="260604" y="49601"/>
                  <a:pt x="264129" y="51153"/>
                </a:cubicBezTo>
                <a:cubicBezTo>
                  <a:pt x="268643" y="53201"/>
                  <a:pt x="272701" y="56154"/>
                  <a:pt x="276035" y="59821"/>
                </a:cubicBezTo>
                <a:cubicBezTo>
                  <a:pt x="278016" y="62602"/>
                  <a:pt x="279073" y="65936"/>
                  <a:pt x="279083" y="69346"/>
                </a:cubicBezTo>
                <a:cubicBezTo>
                  <a:pt x="279130" y="74109"/>
                  <a:pt x="277235" y="78681"/>
                  <a:pt x="273844" y="82014"/>
                </a:cubicBezTo>
                <a:cubicBezTo>
                  <a:pt x="270339" y="85434"/>
                  <a:pt x="265595" y="87291"/>
                  <a:pt x="260699" y="87158"/>
                </a:cubicBezTo>
                <a:cubicBezTo>
                  <a:pt x="257204" y="87158"/>
                  <a:pt x="253756" y="86377"/>
                  <a:pt x="250603" y="84872"/>
                </a:cubicBezTo>
                <a:cubicBezTo>
                  <a:pt x="247526" y="83405"/>
                  <a:pt x="244821" y="81262"/>
                  <a:pt x="242697" y="78585"/>
                </a:cubicBezTo>
                <a:lnTo>
                  <a:pt x="247650" y="72966"/>
                </a:lnTo>
                <a:cubicBezTo>
                  <a:pt x="250651" y="76995"/>
                  <a:pt x="255299" y="79471"/>
                  <a:pt x="260319" y="79728"/>
                </a:cubicBezTo>
                <a:cubicBezTo>
                  <a:pt x="263262" y="79814"/>
                  <a:pt x="266129" y="78757"/>
                  <a:pt x="268320" y="76776"/>
                </a:cubicBezTo>
                <a:cubicBezTo>
                  <a:pt x="270406" y="74985"/>
                  <a:pt x="271625" y="72385"/>
                  <a:pt x="271653" y="69632"/>
                </a:cubicBezTo>
                <a:cubicBezTo>
                  <a:pt x="271634" y="67441"/>
                  <a:pt x="270863" y="65317"/>
                  <a:pt x="269463" y="63631"/>
                </a:cubicBezTo>
                <a:cubicBezTo>
                  <a:pt x="266653" y="60983"/>
                  <a:pt x="263433" y="58802"/>
                  <a:pt x="259938" y="57154"/>
                </a:cubicBezTo>
                <a:cubicBezTo>
                  <a:pt x="255623" y="55259"/>
                  <a:pt x="251784" y="52430"/>
                  <a:pt x="248698" y="48867"/>
                </a:cubicBezTo>
                <a:cubicBezTo>
                  <a:pt x="246698" y="46105"/>
                  <a:pt x="245660" y="42752"/>
                  <a:pt x="245745" y="39342"/>
                </a:cubicBezTo>
                <a:cubicBezTo>
                  <a:pt x="245631" y="34999"/>
                  <a:pt x="247355" y="30808"/>
                  <a:pt x="250508" y="27817"/>
                </a:cubicBezTo>
                <a:cubicBezTo>
                  <a:pt x="253699" y="24760"/>
                  <a:pt x="257994" y="23112"/>
                  <a:pt x="262414" y="23245"/>
                </a:cubicBezTo>
                <a:close/>
                <a:moveTo>
                  <a:pt x="19813" y="23245"/>
                </a:moveTo>
                <a:cubicBezTo>
                  <a:pt x="26146" y="23845"/>
                  <a:pt x="32005" y="26836"/>
                  <a:pt x="36196" y="31627"/>
                </a:cubicBezTo>
                <a:lnTo>
                  <a:pt x="31147" y="36771"/>
                </a:lnTo>
                <a:cubicBezTo>
                  <a:pt x="28023" y="33256"/>
                  <a:pt x="23651" y="31104"/>
                  <a:pt x="18955" y="30770"/>
                </a:cubicBezTo>
                <a:cubicBezTo>
                  <a:pt x="16526" y="30732"/>
                  <a:pt x="14174" y="31618"/>
                  <a:pt x="12383" y="33247"/>
                </a:cubicBezTo>
                <a:cubicBezTo>
                  <a:pt x="10697" y="34704"/>
                  <a:pt x="9725" y="36828"/>
                  <a:pt x="9716" y="39057"/>
                </a:cubicBezTo>
                <a:cubicBezTo>
                  <a:pt x="9802" y="41152"/>
                  <a:pt x="10564" y="43162"/>
                  <a:pt x="11907" y="44772"/>
                </a:cubicBezTo>
                <a:cubicBezTo>
                  <a:pt x="14688" y="47439"/>
                  <a:pt x="17907" y="49601"/>
                  <a:pt x="21432" y="51154"/>
                </a:cubicBezTo>
                <a:cubicBezTo>
                  <a:pt x="25928" y="53201"/>
                  <a:pt x="29947" y="56145"/>
                  <a:pt x="33243" y="59821"/>
                </a:cubicBezTo>
                <a:cubicBezTo>
                  <a:pt x="35291" y="62574"/>
                  <a:pt x="36396" y="65917"/>
                  <a:pt x="36386" y="69346"/>
                </a:cubicBezTo>
                <a:cubicBezTo>
                  <a:pt x="36443" y="74128"/>
                  <a:pt x="34510" y="78710"/>
                  <a:pt x="31052" y="82015"/>
                </a:cubicBezTo>
                <a:cubicBezTo>
                  <a:pt x="27594" y="85453"/>
                  <a:pt x="22880" y="87311"/>
                  <a:pt x="18003" y="87158"/>
                </a:cubicBezTo>
                <a:cubicBezTo>
                  <a:pt x="14507" y="87158"/>
                  <a:pt x="11059" y="86377"/>
                  <a:pt x="7906" y="84872"/>
                </a:cubicBezTo>
                <a:cubicBezTo>
                  <a:pt x="4820" y="83405"/>
                  <a:pt x="2124" y="81262"/>
                  <a:pt x="0" y="78586"/>
                </a:cubicBezTo>
                <a:lnTo>
                  <a:pt x="4954" y="72966"/>
                </a:lnTo>
                <a:cubicBezTo>
                  <a:pt x="7954" y="76995"/>
                  <a:pt x="12602" y="79472"/>
                  <a:pt x="17622" y="79729"/>
                </a:cubicBezTo>
                <a:cubicBezTo>
                  <a:pt x="20574" y="79814"/>
                  <a:pt x="23432" y="78757"/>
                  <a:pt x="25623" y="76776"/>
                </a:cubicBezTo>
                <a:cubicBezTo>
                  <a:pt x="27718" y="74985"/>
                  <a:pt x="28928" y="72385"/>
                  <a:pt x="28956" y="69632"/>
                </a:cubicBezTo>
                <a:cubicBezTo>
                  <a:pt x="28937" y="67441"/>
                  <a:pt x="28166" y="65317"/>
                  <a:pt x="26766" y="63631"/>
                </a:cubicBezTo>
                <a:cubicBezTo>
                  <a:pt x="23956" y="60974"/>
                  <a:pt x="20746" y="58793"/>
                  <a:pt x="17241" y="57154"/>
                </a:cubicBezTo>
                <a:cubicBezTo>
                  <a:pt x="12973" y="55230"/>
                  <a:pt x="9163" y="52401"/>
                  <a:pt x="6097" y="48868"/>
                </a:cubicBezTo>
                <a:cubicBezTo>
                  <a:pt x="4096" y="46105"/>
                  <a:pt x="3058" y="42753"/>
                  <a:pt x="3144" y="39343"/>
                </a:cubicBezTo>
                <a:cubicBezTo>
                  <a:pt x="2991" y="34990"/>
                  <a:pt x="4725" y="30789"/>
                  <a:pt x="7906" y="27817"/>
                </a:cubicBezTo>
                <a:cubicBezTo>
                  <a:pt x="11088" y="24741"/>
                  <a:pt x="15383" y="23083"/>
                  <a:pt x="19813" y="23245"/>
                </a:cubicBezTo>
                <a:close/>
                <a:moveTo>
                  <a:pt x="857726" y="23150"/>
                </a:moveTo>
                <a:cubicBezTo>
                  <a:pt x="860612" y="23141"/>
                  <a:pt x="863460" y="23722"/>
                  <a:pt x="866108" y="24865"/>
                </a:cubicBezTo>
                <a:cubicBezTo>
                  <a:pt x="868594" y="25865"/>
                  <a:pt x="870813" y="27427"/>
                  <a:pt x="872585" y="29437"/>
                </a:cubicBezTo>
                <a:cubicBezTo>
                  <a:pt x="874576" y="31885"/>
                  <a:pt x="876071" y="34695"/>
                  <a:pt x="876966" y="37724"/>
                </a:cubicBezTo>
                <a:cubicBezTo>
                  <a:pt x="879157" y="33352"/>
                  <a:pt x="882443" y="29608"/>
                  <a:pt x="886491" y="26865"/>
                </a:cubicBezTo>
                <a:cubicBezTo>
                  <a:pt x="890235" y="24436"/>
                  <a:pt x="894607" y="23141"/>
                  <a:pt x="899065" y="23150"/>
                </a:cubicBezTo>
                <a:cubicBezTo>
                  <a:pt x="903008" y="23065"/>
                  <a:pt x="906894" y="24160"/>
                  <a:pt x="910209" y="26294"/>
                </a:cubicBezTo>
                <a:cubicBezTo>
                  <a:pt x="913438" y="28446"/>
                  <a:pt x="915933" y="31542"/>
                  <a:pt x="917352" y="35152"/>
                </a:cubicBezTo>
                <a:cubicBezTo>
                  <a:pt x="919219" y="40667"/>
                  <a:pt x="920029" y="46486"/>
                  <a:pt x="919734" y="52297"/>
                </a:cubicBezTo>
                <a:lnTo>
                  <a:pt x="919734" y="85444"/>
                </a:lnTo>
                <a:lnTo>
                  <a:pt x="911733" y="85444"/>
                </a:lnTo>
                <a:lnTo>
                  <a:pt x="911733" y="52297"/>
                </a:lnTo>
                <a:cubicBezTo>
                  <a:pt x="911990" y="47772"/>
                  <a:pt x="911504" y="43239"/>
                  <a:pt x="910304" y="38867"/>
                </a:cubicBezTo>
                <a:cubicBezTo>
                  <a:pt x="909428" y="36419"/>
                  <a:pt x="907751" y="34333"/>
                  <a:pt x="905541" y="32961"/>
                </a:cubicBezTo>
                <a:cubicBezTo>
                  <a:pt x="903170" y="31418"/>
                  <a:pt x="900369" y="30646"/>
                  <a:pt x="897541" y="30770"/>
                </a:cubicBezTo>
                <a:cubicBezTo>
                  <a:pt x="893807" y="30713"/>
                  <a:pt x="890159" y="31885"/>
                  <a:pt x="887158" y="34104"/>
                </a:cubicBezTo>
                <a:cubicBezTo>
                  <a:pt x="884034" y="36304"/>
                  <a:pt x="881643" y="39390"/>
                  <a:pt x="880300" y="42962"/>
                </a:cubicBezTo>
                <a:cubicBezTo>
                  <a:pt x="878500" y="49144"/>
                  <a:pt x="877757" y="55583"/>
                  <a:pt x="878109" y="62012"/>
                </a:cubicBezTo>
                <a:lnTo>
                  <a:pt x="878109" y="85825"/>
                </a:lnTo>
                <a:lnTo>
                  <a:pt x="870394" y="85825"/>
                </a:lnTo>
                <a:lnTo>
                  <a:pt x="870394" y="54678"/>
                </a:lnTo>
                <a:cubicBezTo>
                  <a:pt x="870623" y="49687"/>
                  <a:pt x="870175" y="44686"/>
                  <a:pt x="869061" y="39819"/>
                </a:cubicBezTo>
                <a:cubicBezTo>
                  <a:pt x="868194" y="37238"/>
                  <a:pt x="866527" y="34999"/>
                  <a:pt x="864298" y="33437"/>
                </a:cubicBezTo>
                <a:cubicBezTo>
                  <a:pt x="861888" y="31875"/>
                  <a:pt x="859069" y="31075"/>
                  <a:pt x="856202" y="31151"/>
                </a:cubicBezTo>
                <a:cubicBezTo>
                  <a:pt x="852554" y="31142"/>
                  <a:pt x="848991" y="32275"/>
                  <a:pt x="846010" y="34390"/>
                </a:cubicBezTo>
                <a:cubicBezTo>
                  <a:pt x="842867" y="36552"/>
                  <a:pt x="840447" y="39600"/>
                  <a:pt x="839057" y="43153"/>
                </a:cubicBezTo>
                <a:cubicBezTo>
                  <a:pt x="837276" y="48620"/>
                  <a:pt x="836504" y="54364"/>
                  <a:pt x="836771" y="60107"/>
                </a:cubicBezTo>
                <a:lnTo>
                  <a:pt x="836771" y="85825"/>
                </a:lnTo>
                <a:lnTo>
                  <a:pt x="828960" y="85825"/>
                </a:lnTo>
                <a:lnTo>
                  <a:pt x="829056" y="24674"/>
                </a:lnTo>
                <a:lnTo>
                  <a:pt x="836866" y="24674"/>
                </a:lnTo>
                <a:lnTo>
                  <a:pt x="836866" y="35152"/>
                </a:lnTo>
                <a:cubicBezTo>
                  <a:pt x="839105" y="31828"/>
                  <a:pt x="841953" y="28951"/>
                  <a:pt x="845248" y="26675"/>
                </a:cubicBezTo>
                <a:cubicBezTo>
                  <a:pt x="849011" y="24379"/>
                  <a:pt x="853325" y="23160"/>
                  <a:pt x="857726" y="23150"/>
                </a:cubicBezTo>
                <a:close/>
                <a:moveTo>
                  <a:pt x="321373" y="23149"/>
                </a:moveTo>
                <a:cubicBezTo>
                  <a:pt x="324259" y="23140"/>
                  <a:pt x="327107" y="23721"/>
                  <a:pt x="329755" y="24864"/>
                </a:cubicBezTo>
                <a:cubicBezTo>
                  <a:pt x="332222" y="25893"/>
                  <a:pt x="334442" y="27455"/>
                  <a:pt x="336232" y="29436"/>
                </a:cubicBezTo>
                <a:cubicBezTo>
                  <a:pt x="338194" y="31903"/>
                  <a:pt x="339671" y="34713"/>
                  <a:pt x="340614" y="37723"/>
                </a:cubicBezTo>
                <a:cubicBezTo>
                  <a:pt x="342804" y="33351"/>
                  <a:pt x="346091" y="29608"/>
                  <a:pt x="350139" y="26864"/>
                </a:cubicBezTo>
                <a:cubicBezTo>
                  <a:pt x="353882" y="24435"/>
                  <a:pt x="358254" y="23140"/>
                  <a:pt x="362712" y="23149"/>
                </a:cubicBezTo>
                <a:cubicBezTo>
                  <a:pt x="366655" y="23083"/>
                  <a:pt x="370532" y="24178"/>
                  <a:pt x="373856" y="26293"/>
                </a:cubicBezTo>
                <a:cubicBezTo>
                  <a:pt x="377047" y="28493"/>
                  <a:pt x="379523" y="31570"/>
                  <a:pt x="381000" y="35151"/>
                </a:cubicBezTo>
                <a:cubicBezTo>
                  <a:pt x="382781" y="40685"/>
                  <a:pt x="383552" y="46486"/>
                  <a:pt x="383286" y="52296"/>
                </a:cubicBezTo>
                <a:lnTo>
                  <a:pt x="383286" y="85443"/>
                </a:lnTo>
                <a:lnTo>
                  <a:pt x="375380" y="85443"/>
                </a:lnTo>
                <a:lnTo>
                  <a:pt x="375380" y="52296"/>
                </a:lnTo>
                <a:cubicBezTo>
                  <a:pt x="375637" y="47772"/>
                  <a:pt x="375152" y="43238"/>
                  <a:pt x="373951" y="38866"/>
                </a:cubicBezTo>
                <a:cubicBezTo>
                  <a:pt x="373046" y="36437"/>
                  <a:pt x="371370" y="34360"/>
                  <a:pt x="369189" y="32960"/>
                </a:cubicBezTo>
                <a:cubicBezTo>
                  <a:pt x="366808" y="31436"/>
                  <a:pt x="364017" y="30674"/>
                  <a:pt x="361188" y="30769"/>
                </a:cubicBezTo>
                <a:cubicBezTo>
                  <a:pt x="357454" y="30712"/>
                  <a:pt x="353806" y="31884"/>
                  <a:pt x="350806" y="34103"/>
                </a:cubicBezTo>
                <a:cubicBezTo>
                  <a:pt x="347681" y="36303"/>
                  <a:pt x="345291" y="39390"/>
                  <a:pt x="343948" y="42961"/>
                </a:cubicBezTo>
                <a:cubicBezTo>
                  <a:pt x="342100" y="49134"/>
                  <a:pt x="341357" y="55582"/>
                  <a:pt x="341757" y="62011"/>
                </a:cubicBezTo>
                <a:lnTo>
                  <a:pt x="341757" y="85824"/>
                </a:lnTo>
                <a:lnTo>
                  <a:pt x="333946" y="85824"/>
                </a:lnTo>
                <a:lnTo>
                  <a:pt x="333946" y="54677"/>
                </a:lnTo>
                <a:cubicBezTo>
                  <a:pt x="334213" y="49677"/>
                  <a:pt x="333727" y="44676"/>
                  <a:pt x="332518" y="39818"/>
                </a:cubicBezTo>
                <a:cubicBezTo>
                  <a:pt x="331679" y="37218"/>
                  <a:pt x="330003" y="34980"/>
                  <a:pt x="327755" y="33436"/>
                </a:cubicBezTo>
                <a:cubicBezTo>
                  <a:pt x="325345" y="31874"/>
                  <a:pt x="322526" y="31074"/>
                  <a:pt x="319659" y="31150"/>
                </a:cubicBezTo>
                <a:cubicBezTo>
                  <a:pt x="316039" y="31141"/>
                  <a:pt x="312505" y="32274"/>
                  <a:pt x="309562" y="34389"/>
                </a:cubicBezTo>
                <a:cubicBezTo>
                  <a:pt x="306419" y="36551"/>
                  <a:pt x="304000" y="39599"/>
                  <a:pt x="302609" y="43152"/>
                </a:cubicBezTo>
                <a:cubicBezTo>
                  <a:pt x="300828" y="48619"/>
                  <a:pt x="300056" y="54363"/>
                  <a:pt x="300323" y="60107"/>
                </a:cubicBezTo>
                <a:lnTo>
                  <a:pt x="300323" y="85824"/>
                </a:lnTo>
                <a:lnTo>
                  <a:pt x="292512" y="85824"/>
                </a:lnTo>
                <a:lnTo>
                  <a:pt x="292703" y="24674"/>
                </a:lnTo>
                <a:lnTo>
                  <a:pt x="300514" y="24674"/>
                </a:lnTo>
                <a:lnTo>
                  <a:pt x="300514" y="35151"/>
                </a:lnTo>
                <a:cubicBezTo>
                  <a:pt x="302752" y="31827"/>
                  <a:pt x="305600" y="28950"/>
                  <a:pt x="308895" y="26674"/>
                </a:cubicBezTo>
                <a:cubicBezTo>
                  <a:pt x="312648" y="24359"/>
                  <a:pt x="316963" y="23140"/>
                  <a:pt x="321373" y="23149"/>
                </a:cubicBezTo>
                <a:close/>
                <a:moveTo>
                  <a:pt x="508635" y="22959"/>
                </a:moveTo>
                <a:cubicBezTo>
                  <a:pt x="512921" y="22883"/>
                  <a:pt x="517131" y="24073"/>
                  <a:pt x="520731" y="26388"/>
                </a:cubicBezTo>
                <a:cubicBezTo>
                  <a:pt x="524237" y="28703"/>
                  <a:pt x="526961" y="32017"/>
                  <a:pt x="528542" y="35913"/>
                </a:cubicBezTo>
                <a:cubicBezTo>
                  <a:pt x="530475" y="41809"/>
                  <a:pt x="531314" y="48000"/>
                  <a:pt x="531018" y="54201"/>
                </a:cubicBezTo>
                <a:lnTo>
                  <a:pt x="531018" y="85443"/>
                </a:lnTo>
                <a:lnTo>
                  <a:pt x="523208" y="85443"/>
                </a:lnTo>
                <a:lnTo>
                  <a:pt x="523208" y="56868"/>
                </a:lnTo>
                <a:cubicBezTo>
                  <a:pt x="523379" y="52182"/>
                  <a:pt x="523094" y="47495"/>
                  <a:pt x="522351" y="42866"/>
                </a:cubicBezTo>
                <a:cubicBezTo>
                  <a:pt x="521789" y="39171"/>
                  <a:pt x="519931" y="35799"/>
                  <a:pt x="517112" y="33341"/>
                </a:cubicBezTo>
                <a:cubicBezTo>
                  <a:pt x="514216" y="31217"/>
                  <a:pt x="510692" y="30150"/>
                  <a:pt x="507111" y="30293"/>
                </a:cubicBezTo>
                <a:cubicBezTo>
                  <a:pt x="502415" y="30255"/>
                  <a:pt x="497872" y="31951"/>
                  <a:pt x="494347" y="35056"/>
                </a:cubicBezTo>
                <a:cubicBezTo>
                  <a:pt x="490709" y="37989"/>
                  <a:pt x="488127" y="42038"/>
                  <a:pt x="487013" y="46581"/>
                </a:cubicBezTo>
                <a:cubicBezTo>
                  <a:pt x="486060" y="52048"/>
                  <a:pt x="485670" y="57601"/>
                  <a:pt x="485870" y="63154"/>
                </a:cubicBezTo>
                <a:lnTo>
                  <a:pt x="485870" y="85443"/>
                </a:lnTo>
                <a:lnTo>
                  <a:pt x="478059" y="85443"/>
                </a:lnTo>
                <a:lnTo>
                  <a:pt x="478059" y="24673"/>
                </a:lnTo>
                <a:lnTo>
                  <a:pt x="485870" y="24673"/>
                </a:lnTo>
                <a:lnTo>
                  <a:pt x="485870" y="35532"/>
                </a:lnTo>
                <a:cubicBezTo>
                  <a:pt x="488623" y="31665"/>
                  <a:pt x="492166" y="28417"/>
                  <a:pt x="496252" y="26007"/>
                </a:cubicBezTo>
                <a:cubicBezTo>
                  <a:pt x="500062" y="23988"/>
                  <a:pt x="504320" y="22940"/>
                  <a:pt x="508635" y="22959"/>
                </a:cubicBezTo>
                <a:close/>
                <a:moveTo>
                  <a:pt x="599218" y="22769"/>
                </a:moveTo>
                <a:cubicBezTo>
                  <a:pt x="603914" y="22712"/>
                  <a:pt x="608553" y="23788"/>
                  <a:pt x="612744" y="25913"/>
                </a:cubicBezTo>
                <a:cubicBezTo>
                  <a:pt x="616954" y="28227"/>
                  <a:pt x="620573" y="31485"/>
                  <a:pt x="623316" y="35438"/>
                </a:cubicBezTo>
                <a:lnTo>
                  <a:pt x="623316" y="24674"/>
                </a:lnTo>
                <a:lnTo>
                  <a:pt x="631127" y="24674"/>
                </a:lnTo>
                <a:lnTo>
                  <a:pt x="631127" y="85444"/>
                </a:lnTo>
                <a:lnTo>
                  <a:pt x="623412" y="85444"/>
                </a:lnTo>
                <a:lnTo>
                  <a:pt x="623412" y="74966"/>
                </a:lnTo>
                <a:cubicBezTo>
                  <a:pt x="620449" y="78700"/>
                  <a:pt x="616716" y="81758"/>
                  <a:pt x="612458" y="83920"/>
                </a:cubicBezTo>
                <a:cubicBezTo>
                  <a:pt x="608295" y="86015"/>
                  <a:pt x="603685" y="87063"/>
                  <a:pt x="599028" y="86968"/>
                </a:cubicBezTo>
                <a:cubicBezTo>
                  <a:pt x="590684" y="87015"/>
                  <a:pt x="582702" y="83558"/>
                  <a:pt x="577025" y="77443"/>
                </a:cubicBezTo>
                <a:cubicBezTo>
                  <a:pt x="570862" y="71480"/>
                  <a:pt x="567414" y="63251"/>
                  <a:pt x="567500" y="54678"/>
                </a:cubicBezTo>
                <a:cubicBezTo>
                  <a:pt x="567424" y="46220"/>
                  <a:pt x="570872" y="38105"/>
                  <a:pt x="577025" y="32294"/>
                </a:cubicBezTo>
                <a:cubicBezTo>
                  <a:pt x="582740" y="26122"/>
                  <a:pt x="590808" y="22655"/>
                  <a:pt x="599218" y="22769"/>
                </a:cubicBezTo>
                <a:close/>
                <a:moveTo>
                  <a:pt x="428911" y="22769"/>
                </a:moveTo>
                <a:cubicBezTo>
                  <a:pt x="433607" y="22712"/>
                  <a:pt x="438246" y="23788"/>
                  <a:pt x="442437" y="25912"/>
                </a:cubicBezTo>
                <a:cubicBezTo>
                  <a:pt x="446647" y="28227"/>
                  <a:pt x="450266" y="31484"/>
                  <a:pt x="453009" y="35437"/>
                </a:cubicBezTo>
                <a:lnTo>
                  <a:pt x="453009" y="24674"/>
                </a:lnTo>
                <a:lnTo>
                  <a:pt x="460820" y="24674"/>
                </a:lnTo>
                <a:lnTo>
                  <a:pt x="460820" y="85443"/>
                </a:lnTo>
                <a:lnTo>
                  <a:pt x="453105" y="85443"/>
                </a:lnTo>
                <a:lnTo>
                  <a:pt x="453105" y="74966"/>
                </a:lnTo>
                <a:cubicBezTo>
                  <a:pt x="450162" y="78719"/>
                  <a:pt x="446418" y="81786"/>
                  <a:pt x="442151" y="83919"/>
                </a:cubicBezTo>
                <a:cubicBezTo>
                  <a:pt x="437988" y="86015"/>
                  <a:pt x="433378" y="87063"/>
                  <a:pt x="428721" y="86967"/>
                </a:cubicBezTo>
                <a:cubicBezTo>
                  <a:pt x="420377" y="87015"/>
                  <a:pt x="412395" y="83557"/>
                  <a:pt x="406718" y="77442"/>
                </a:cubicBezTo>
                <a:cubicBezTo>
                  <a:pt x="400555" y="71480"/>
                  <a:pt x="397107" y="63250"/>
                  <a:pt x="397193" y="54677"/>
                </a:cubicBezTo>
                <a:cubicBezTo>
                  <a:pt x="397155" y="46229"/>
                  <a:pt x="400603" y="38132"/>
                  <a:pt x="406718" y="32294"/>
                </a:cubicBezTo>
                <a:cubicBezTo>
                  <a:pt x="412452" y="26141"/>
                  <a:pt x="420501" y="22683"/>
                  <a:pt x="428911" y="22769"/>
                </a:cubicBezTo>
                <a:close/>
                <a:moveTo>
                  <a:pt x="48863" y="1529"/>
                </a:moveTo>
                <a:lnTo>
                  <a:pt x="56674" y="1529"/>
                </a:lnTo>
                <a:lnTo>
                  <a:pt x="56674" y="85730"/>
                </a:lnTo>
                <a:lnTo>
                  <a:pt x="48863" y="85730"/>
                </a:lnTo>
                <a:close/>
                <a:moveTo>
                  <a:pt x="148209" y="1147"/>
                </a:moveTo>
                <a:lnTo>
                  <a:pt x="156020" y="1528"/>
                </a:lnTo>
                <a:lnTo>
                  <a:pt x="156020" y="85729"/>
                </a:lnTo>
                <a:lnTo>
                  <a:pt x="148305" y="85729"/>
                </a:lnTo>
                <a:lnTo>
                  <a:pt x="148305" y="75251"/>
                </a:lnTo>
                <a:cubicBezTo>
                  <a:pt x="145342" y="78985"/>
                  <a:pt x="141609" y="82042"/>
                  <a:pt x="137351" y="84205"/>
                </a:cubicBezTo>
                <a:cubicBezTo>
                  <a:pt x="133188" y="86300"/>
                  <a:pt x="128578" y="87348"/>
                  <a:pt x="123921" y="87253"/>
                </a:cubicBezTo>
                <a:cubicBezTo>
                  <a:pt x="115577" y="87300"/>
                  <a:pt x="107595" y="83843"/>
                  <a:pt x="101918" y="77728"/>
                </a:cubicBezTo>
                <a:cubicBezTo>
                  <a:pt x="95755" y="71765"/>
                  <a:pt x="92307" y="63535"/>
                  <a:pt x="92393" y="54963"/>
                </a:cubicBezTo>
                <a:cubicBezTo>
                  <a:pt x="92355" y="46514"/>
                  <a:pt x="95803" y="38418"/>
                  <a:pt x="101918" y="32579"/>
                </a:cubicBezTo>
                <a:cubicBezTo>
                  <a:pt x="107633" y="26407"/>
                  <a:pt x="115701" y="22940"/>
                  <a:pt x="124111" y="23054"/>
                </a:cubicBezTo>
                <a:cubicBezTo>
                  <a:pt x="128807" y="22997"/>
                  <a:pt x="133446" y="24073"/>
                  <a:pt x="137637" y="26197"/>
                </a:cubicBezTo>
                <a:cubicBezTo>
                  <a:pt x="141847" y="28512"/>
                  <a:pt x="145466" y="31769"/>
                  <a:pt x="148209" y="35722"/>
                </a:cubicBezTo>
                <a:close/>
                <a:moveTo>
                  <a:pt x="550450" y="4"/>
                </a:moveTo>
                <a:cubicBezTo>
                  <a:pt x="552183" y="-63"/>
                  <a:pt x="553850" y="633"/>
                  <a:pt x="555022" y="1909"/>
                </a:cubicBezTo>
                <a:cubicBezTo>
                  <a:pt x="556260" y="3109"/>
                  <a:pt x="556946" y="4757"/>
                  <a:pt x="556927" y="6481"/>
                </a:cubicBezTo>
                <a:cubicBezTo>
                  <a:pt x="556927" y="8167"/>
                  <a:pt x="556241" y="9786"/>
                  <a:pt x="555022" y="10958"/>
                </a:cubicBezTo>
                <a:cubicBezTo>
                  <a:pt x="553822" y="12196"/>
                  <a:pt x="552174" y="12882"/>
                  <a:pt x="550450" y="12863"/>
                </a:cubicBezTo>
                <a:cubicBezTo>
                  <a:pt x="548764" y="12863"/>
                  <a:pt x="547144" y="12177"/>
                  <a:pt x="545973" y="10958"/>
                </a:cubicBezTo>
                <a:cubicBezTo>
                  <a:pt x="544754" y="9786"/>
                  <a:pt x="544068" y="8167"/>
                  <a:pt x="544068" y="6481"/>
                </a:cubicBezTo>
                <a:cubicBezTo>
                  <a:pt x="544049" y="4757"/>
                  <a:pt x="544735" y="3109"/>
                  <a:pt x="545973" y="1909"/>
                </a:cubicBezTo>
                <a:cubicBezTo>
                  <a:pt x="547116" y="652"/>
                  <a:pt x="548754" y="-44"/>
                  <a:pt x="550450" y="4"/>
                </a:cubicBezTo>
                <a:close/>
                <a:moveTo>
                  <a:pt x="75628" y="4"/>
                </a:moveTo>
                <a:cubicBezTo>
                  <a:pt x="77362" y="-63"/>
                  <a:pt x="79029" y="633"/>
                  <a:pt x="80200" y="1909"/>
                </a:cubicBezTo>
                <a:cubicBezTo>
                  <a:pt x="81439" y="3109"/>
                  <a:pt x="82124" y="4757"/>
                  <a:pt x="82105" y="6481"/>
                </a:cubicBezTo>
                <a:cubicBezTo>
                  <a:pt x="82105" y="8167"/>
                  <a:pt x="81420" y="9786"/>
                  <a:pt x="80200" y="10958"/>
                </a:cubicBezTo>
                <a:cubicBezTo>
                  <a:pt x="79000" y="12196"/>
                  <a:pt x="77352" y="12882"/>
                  <a:pt x="75628" y="12863"/>
                </a:cubicBezTo>
                <a:cubicBezTo>
                  <a:pt x="73942" y="12863"/>
                  <a:pt x="72323" y="12177"/>
                  <a:pt x="71152" y="10958"/>
                </a:cubicBezTo>
                <a:cubicBezTo>
                  <a:pt x="69932" y="9786"/>
                  <a:pt x="69247" y="8167"/>
                  <a:pt x="69247" y="6481"/>
                </a:cubicBezTo>
                <a:cubicBezTo>
                  <a:pt x="69228" y="4757"/>
                  <a:pt x="69913" y="3109"/>
                  <a:pt x="71152" y="1909"/>
                </a:cubicBezTo>
                <a:cubicBezTo>
                  <a:pt x="72295" y="652"/>
                  <a:pt x="73933" y="-44"/>
                  <a:pt x="75628" y="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17.png"/></Relationships>
</file>

<file path=ppt/slides/_rels/slide3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8.xml"/><Relationship Id="rId4" Type="http://schemas.openxmlformats.org/officeDocument/2006/relationships/image" Target="../media/image19.png"/></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8.xml"/><Relationship Id="rId4" Type="http://schemas.openxmlformats.org/officeDocument/2006/relationships/image" Target="../media/image21.png"/></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8.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3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41.xml.rels><?xml version="1.0" encoding="UTF-8" standalone="yes"?>
<Relationships xmlns="http://schemas.openxmlformats.org/package/2006/relationships"><Relationship Id="rId3" Type="http://schemas.openxmlformats.org/officeDocument/2006/relationships/hyperlink" Target="mailto:21522559@" TargetMode="External"/><Relationship Id="rId2" Type="http://schemas.openxmlformats.org/officeDocument/2006/relationships/notesSlide" Target="../notesSlides/notesSlide18.xml"/><Relationship Id="rId1" Type="http://schemas.openxmlformats.org/officeDocument/2006/relationships/slideLayout" Target="../slideLayouts/slideLayout11.xml"/><Relationship Id="rId4" Type="http://schemas.openxmlformats.org/officeDocument/2006/relationships/image" Target="../media/image1.png"/></Relationships>
</file>

<file path=ppt/slides/_rels/slide4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6.xml"/><Relationship Id="rId1" Type="http://schemas.openxmlformats.org/officeDocument/2006/relationships/slideLayout" Target="../slideLayouts/slideLayout7.xml"/><Relationship Id="rId5" Type="http://schemas.openxmlformats.org/officeDocument/2006/relationships/image" Target="../media/image32.png"/><Relationship Id="rId4" Type="http://schemas.openxmlformats.org/officeDocument/2006/relationships/image" Target="../media/image31.png"/></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1.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0.xml"/></Relationships>
</file>

<file path=ppt/slides/_rels/slide53.xml.rels><?xml version="1.0" encoding="UTF-8" standalone="yes"?>
<Relationships xmlns="http://schemas.openxmlformats.org/package/2006/relationships"><Relationship Id="rId3" Type="http://schemas.openxmlformats.org/officeDocument/2006/relationships/hyperlink" Target="https://slidesmania.com/" TargetMode="External"/><Relationship Id="rId2" Type="http://schemas.openxmlformats.org/officeDocument/2006/relationships/notesSlide" Target="../notesSlides/notesSlide30.xml"/><Relationship Id="rId1" Type="http://schemas.openxmlformats.org/officeDocument/2006/relationships/slideLayout" Target="../slideLayouts/slideLayout10.xml"/><Relationship Id="rId4" Type="http://schemas.openxmlformats.org/officeDocument/2006/relationships/hyperlink" Target="https://unsplash.com/" TargetMode="External"/></Relationships>
</file>

<file path=ppt/slides/_rels/slide5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4.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8996AA4-38D9-8185-B206-2BCC8CD7EA77}"/>
              </a:ext>
            </a:extLst>
          </p:cNvPr>
          <p:cNvSpPr/>
          <p:nvPr/>
        </p:nvSpPr>
        <p:spPr>
          <a:xfrm>
            <a:off x="1752599" y="7289800"/>
            <a:ext cx="8957733" cy="3293533"/>
          </a:xfrm>
          <a:prstGeom prst="rect">
            <a:avLst/>
          </a:prstGeom>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DB3E1F2A-EF56-ABDD-56AB-05CEFBCFD282}"/>
              </a:ext>
            </a:extLst>
          </p:cNvPr>
          <p:cNvSpPr/>
          <p:nvPr/>
        </p:nvSpPr>
        <p:spPr>
          <a:xfrm>
            <a:off x="1617133" y="7128934"/>
            <a:ext cx="8957733" cy="3293533"/>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Google Shape;358;p19">
            <a:extLst>
              <a:ext uri="{FF2B5EF4-FFF2-40B4-BE49-F238E27FC236}">
                <a16:creationId xmlns:a16="http://schemas.microsoft.com/office/drawing/2014/main" id="{31AA815E-92F1-43C7-5398-2194350D6080}"/>
              </a:ext>
            </a:extLst>
          </p:cNvPr>
          <p:cNvSpPr txBox="1">
            <a:spLocks noGrp="1"/>
          </p:cNvSpPr>
          <p:nvPr>
            <p:ph type="title"/>
          </p:nvPr>
        </p:nvSpPr>
        <p:spPr>
          <a:xfrm>
            <a:off x="1137549" y="6968068"/>
            <a:ext cx="9916900" cy="2810932"/>
          </a:xfrm>
          <a:prstGeom prst="rect">
            <a:avLst/>
          </a:prstGeom>
        </p:spPr>
        <p:txBody>
          <a:bodyPr spcFirstLastPara="1" wrap="square" lIns="121900" tIns="121900" rIns="121900" bIns="121900" anchor="ctr" anchorCtr="0">
            <a:noAutofit/>
          </a:bodyPr>
          <a:lstStyle/>
          <a:p>
            <a:pPr marL="0" lvl="0" indent="0" algn="ctr" rtl="0">
              <a:spcBef>
                <a:spcPts val="0"/>
              </a:spcBef>
              <a:spcAft>
                <a:spcPts val="0"/>
              </a:spcAft>
              <a:buNone/>
            </a:pPr>
            <a:r>
              <a:rPr lang="en" sz="5400" dirty="0"/>
              <a:t>BÁO CÁO ĐỒ ÁN</a:t>
            </a:r>
            <a:endParaRPr sz="5400" dirty="0"/>
          </a:p>
        </p:txBody>
      </p:sp>
      <p:sp>
        <p:nvSpPr>
          <p:cNvPr id="8" name="Google Shape;357;p19">
            <a:extLst>
              <a:ext uri="{FF2B5EF4-FFF2-40B4-BE49-F238E27FC236}">
                <a16:creationId xmlns:a16="http://schemas.microsoft.com/office/drawing/2014/main" id="{5CCB159D-F1FB-D06F-2556-F7B53BA7B606}"/>
              </a:ext>
            </a:extLst>
          </p:cNvPr>
          <p:cNvSpPr txBox="1">
            <a:spLocks noGrp="1"/>
          </p:cNvSpPr>
          <p:nvPr>
            <p:ph type="subTitle" idx="1"/>
          </p:nvPr>
        </p:nvSpPr>
        <p:spPr>
          <a:xfrm>
            <a:off x="1137549" y="8762999"/>
            <a:ext cx="9727500" cy="586500"/>
          </a:xfrm>
          <a:prstGeom prst="rect">
            <a:avLst/>
          </a:prstGeom>
        </p:spPr>
        <p:txBody>
          <a:bodyPr spcFirstLastPara="1" wrap="square" lIns="121900" tIns="121900" rIns="121900" bIns="121900" anchor="ctr" anchorCtr="0">
            <a:noAutofit/>
          </a:bodyPr>
          <a:lstStyle/>
          <a:p>
            <a:pPr marL="0" lvl="0" indent="0" algn="ctr" rtl="0">
              <a:spcBef>
                <a:spcPts val="0"/>
              </a:spcBef>
              <a:spcAft>
                <a:spcPts val="0"/>
              </a:spcAft>
              <a:buNone/>
            </a:pPr>
            <a:r>
              <a:rPr lang="en" dirty="0"/>
              <a:t>ELECTRONIC CLOCK PROJECT</a:t>
            </a:r>
            <a:endParaRPr dirty="0"/>
          </a:p>
        </p:txBody>
      </p:sp>
      <p:pic>
        <p:nvPicPr>
          <p:cNvPr id="9" name="Picture 8" descr="Logo&#10;&#10;Description automatically generated">
            <a:extLst>
              <a:ext uri="{FF2B5EF4-FFF2-40B4-BE49-F238E27FC236}">
                <a16:creationId xmlns:a16="http://schemas.microsoft.com/office/drawing/2014/main" id="{E1E9CD21-E4AF-965F-2C19-D745134B0092}"/>
              </a:ext>
            </a:extLst>
          </p:cNvPr>
          <p:cNvPicPr>
            <a:picLocks noChangeAspect="1"/>
          </p:cNvPicPr>
          <p:nvPr/>
        </p:nvPicPr>
        <p:blipFill rotWithShape="1">
          <a:blip r:embed="rId2">
            <a:extLst>
              <a:ext uri="{28A0092B-C50C-407E-A947-70E740481C1C}">
                <a14:useLocalDpi xmlns:a14="http://schemas.microsoft.com/office/drawing/2010/main" val="0"/>
              </a:ext>
            </a:extLst>
          </a:blip>
          <a:srcRect b="30063"/>
          <a:stretch/>
        </p:blipFill>
        <p:spPr>
          <a:xfrm>
            <a:off x="5569843" y="9510365"/>
            <a:ext cx="862912" cy="722751"/>
          </a:xfrm>
          <a:prstGeom prst="rect">
            <a:avLst/>
          </a:prstGeom>
          <a:ln>
            <a:noFill/>
          </a:ln>
        </p:spPr>
      </p:pic>
    </p:spTree>
    <p:extLst>
      <p:ext uri="{BB962C8B-B14F-4D97-AF65-F5344CB8AC3E}">
        <p14:creationId xmlns:p14="http://schemas.microsoft.com/office/powerpoint/2010/main" val="35782797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CA30565-1988-E366-45CD-699898B087DE}"/>
              </a:ext>
            </a:extLst>
          </p:cNvPr>
          <p:cNvSpPr/>
          <p:nvPr/>
        </p:nvSpPr>
        <p:spPr>
          <a:xfrm>
            <a:off x="1572738" y="329237"/>
            <a:ext cx="9575100" cy="1076445"/>
          </a:xfrm>
          <a:prstGeom prst="rect">
            <a:avLst/>
          </a:prstGeom>
          <a:solidFill>
            <a:schemeClr val="accent3"/>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3">
                  <a:lumMod val="60000"/>
                  <a:lumOff val="40000"/>
                </a:schemeClr>
              </a:solidFill>
            </a:endParaRPr>
          </a:p>
        </p:txBody>
      </p:sp>
      <p:sp>
        <p:nvSpPr>
          <p:cNvPr id="3" name="Rectangle 2">
            <a:extLst>
              <a:ext uri="{FF2B5EF4-FFF2-40B4-BE49-F238E27FC236}">
                <a16:creationId xmlns:a16="http://schemas.microsoft.com/office/drawing/2014/main" id="{09A91892-8206-D544-2E8B-009C1A366590}"/>
              </a:ext>
            </a:extLst>
          </p:cNvPr>
          <p:cNvSpPr/>
          <p:nvPr/>
        </p:nvSpPr>
        <p:spPr>
          <a:xfrm>
            <a:off x="1308450" y="177554"/>
            <a:ext cx="9575100" cy="1076445"/>
          </a:xfrm>
          <a:prstGeom prst="rect">
            <a:avLst/>
          </a:prstGeom>
          <a:solidFill>
            <a:schemeClr val="accent6"/>
          </a:solidFill>
          <a:ln>
            <a:solidFill>
              <a:schemeClr val="bg1">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Google Shape;393;p22">
            <a:extLst>
              <a:ext uri="{FF2B5EF4-FFF2-40B4-BE49-F238E27FC236}">
                <a16:creationId xmlns:a16="http://schemas.microsoft.com/office/drawing/2014/main" id="{1C73C803-83A3-608F-F22B-AE4CD0909D6F}"/>
              </a:ext>
            </a:extLst>
          </p:cNvPr>
          <p:cNvSpPr txBox="1">
            <a:spLocks noGrp="1"/>
          </p:cNvSpPr>
          <p:nvPr>
            <p:ph type="title"/>
          </p:nvPr>
        </p:nvSpPr>
        <p:spPr>
          <a:xfrm>
            <a:off x="1225498" y="410601"/>
            <a:ext cx="9575100" cy="763500"/>
          </a:xfrm>
          <a:prstGeom prst="rect">
            <a:avLst/>
          </a:prstGeom>
        </p:spPr>
        <p:txBody>
          <a:bodyPr spcFirstLastPara="1" wrap="square" lIns="121900" tIns="121900" rIns="121900" bIns="121900" anchor="ctr" anchorCtr="0">
            <a:noAutofit/>
          </a:bodyPr>
          <a:lstStyle/>
          <a:p>
            <a:pPr marL="0" lvl="0" indent="0" algn="ctr" rtl="0">
              <a:spcBef>
                <a:spcPts val="0"/>
              </a:spcBef>
              <a:spcAft>
                <a:spcPts val="0"/>
              </a:spcAft>
              <a:buNone/>
            </a:pPr>
            <a:r>
              <a:rPr lang="en" dirty="0"/>
              <a:t>3. Linh kiện</a:t>
            </a:r>
            <a:endParaRPr dirty="0"/>
          </a:p>
        </p:txBody>
      </p:sp>
      <p:cxnSp>
        <p:nvCxnSpPr>
          <p:cNvPr id="7" name="Straight Connector 6">
            <a:extLst>
              <a:ext uri="{FF2B5EF4-FFF2-40B4-BE49-F238E27FC236}">
                <a16:creationId xmlns:a16="http://schemas.microsoft.com/office/drawing/2014/main" id="{61FF4CFF-BD70-DCD4-D6F2-ED51ED08892D}"/>
              </a:ext>
            </a:extLst>
          </p:cNvPr>
          <p:cNvCxnSpPr>
            <a:cxnSpLocks/>
          </p:cNvCxnSpPr>
          <p:nvPr/>
        </p:nvCxnSpPr>
        <p:spPr>
          <a:xfrm>
            <a:off x="-6979920" y="3981691"/>
            <a:ext cx="27157680" cy="0"/>
          </a:xfrm>
          <a:prstGeom prst="line">
            <a:avLst/>
          </a:prstGeom>
          <a:ln w="76200">
            <a:prstDash val="lgDash"/>
          </a:ln>
        </p:spPr>
        <p:style>
          <a:lnRef idx="1">
            <a:schemeClr val="dk1"/>
          </a:lnRef>
          <a:fillRef idx="0">
            <a:schemeClr val="dk1"/>
          </a:fillRef>
          <a:effectRef idx="0">
            <a:schemeClr val="dk1"/>
          </a:effectRef>
          <a:fontRef idx="minor">
            <a:schemeClr val="tx1"/>
          </a:fontRef>
        </p:style>
      </p:cxnSp>
      <p:pic>
        <p:nvPicPr>
          <p:cNvPr id="14" name="Picture 13" descr="A picture containing electronics&#10;&#10;Description automatically generated">
            <a:extLst>
              <a:ext uri="{FF2B5EF4-FFF2-40B4-BE49-F238E27FC236}">
                <a16:creationId xmlns:a16="http://schemas.microsoft.com/office/drawing/2014/main" id="{DD1A989E-4459-7766-579D-1F9EA05C20EB}"/>
              </a:ext>
            </a:extLst>
          </p:cNvPr>
          <p:cNvPicPr>
            <a:picLocks noChangeAspect="1"/>
          </p:cNvPicPr>
          <p:nvPr/>
        </p:nvPicPr>
        <p:blipFill>
          <a:blip r:embed="rId2"/>
          <a:stretch>
            <a:fillRect/>
          </a:stretch>
        </p:blipFill>
        <p:spPr>
          <a:xfrm>
            <a:off x="5040444" y="2926080"/>
            <a:ext cx="2326337" cy="2326337"/>
          </a:xfrm>
          <a:prstGeom prst="rect">
            <a:avLst/>
          </a:prstGeom>
        </p:spPr>
      </p:pic>
    </p:spTree>
    <p:extLst>
      <p:ext uri="{BB962C8B-B14F-4D97-AF65-F5344CB8AC3E}">
        <p14:creationId xmlns:p14="http://schemas.microsoft.com/office/powerpoint/2010/main" val="7997245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CA30565-1988-E366-45CD-699898B087DE}"/>
              </a:ext>
            </a:extLst>
          </p:cNvPr>
          <p:cNvSpPr/>
          <p:nvPr/>
        </p:nvSpPr>
        <p:spPr>
          <a:xfrm>
            <a:off x="1572738" y="329237"/>
            <a:ext cx="9575100" cy="1076445"/>
          </a:xfrm>
          <a:prstGeom prst="rect">
            <a:avLst/>
          </a:prstGeom>
          <a:solidFill>
            <a:schemeClr val="accent3"/>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3">
                  <a:lumMod val="60000"/>
                  <a:lumOff val="40000"/>
                </a:schemeClr>
              </a:solidFill>
            </a:endParaRPr>
          </a:p>
        </p:txBody>
      </p:sp>
      <p:sp>
        <p:nvSpPr>
          <p:cNvPr id="3" name="Rectangle 2">
            <a:extLst>
              <a:ext uri="{FF2B5EF4-FFF2-40B4-BE49-F238E27FC236}">
                <a16:creationId xmlns:a16="http://schemas.microsoft.com/office/drawing/2014/main" id="{09A91892-8206-D544-2E8B-009C1A366590}"/>
              </a:ext>
            </a:extLst>
          </p:cNvPr>
          <p:cNvSpPr/>
          <p:nvPr/>
        </p:nvSpPr>
        <p:spPr>
          <a:xfrm>
            <a:off x="1308450" y="177554"/>
            <a:ext cx="9575100" cy="1076445"/>
          </a:xfrm>
          <a:prstGeom prst="rect">
            <a:avLst/>
          </a:prstGeom>
          <a:solidFill>
            <a:schemeClr val="accent6"/>
          </a:solidFill>
          <a:ln>
            <a:solidFill>
              <a:schemeClr val="bg1">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Google Shape;393;p22">
            <a:extLst>
              <a:ext uri="{FF2B5EF4-FFF2-40B4-BE49-F238E27FC236}">
                <a16:creationId xmlns:a16="http://schemas.microsoft.com/office/drawing/2014/main" id="{1C73C803-83A3-608F-F22B-AE4CD0909D6F}"/>
              </a:ext>
            </a:extLst>
          </p:cNvPr>
          <p:cNvSpPr txBox="1">
            <a:spLocks noGrp="1"/>
          </p:cNvSpPr>
          <p:nvPr>
            <p:ph type="title"/>
          </p:nvPr>
        </p:nvSpPr>
        <p:spPr>
          <a:xfrm>
            <a:off x="1225498" y="410601"/>
            <a:ext cx="9575100" cy="763500"/>
          </a:xfrm>
          <a:prstGeom prst="rect">
            <a:avLst/>
          </a:prstGeom>
        </p:spPr>
        <p:txBody>
          <a:bodyPr spcFirstLastPara="1" wrap="square" lIns="121900" tIns="121900" rIns="121900" bIns="121900" anchor="ctr" anchorCtr="0">
            <a:noAutofit/>
          </a:bodyPr>
          <a:lstStyle/>
          <a:p>
            <a:pPr marL="0" lvl="0" indent="0" algn="ctr" rtl="0">
              <a:spcBef>
                <a:spcPts val="0"/>
              </a:spcBef>
              <a:spcAft>
                <a:spcPts val="0"/>
              </a:spcAft>
              <a:buNone/>
            </a:pPr>
            <a:r>
              <a:rPr lang="en" dirty="0"/>
              <a:t>3. Linh kiện</a:t>
            </a:r>
            <a:endParaRPr dirty="0"/>
          </a:p>
        </p:txBody>
      </p:sp>
      <p:cxnSp>
        <p:nvCxnSpPr>
          <p:cNvPr id="5" name="Straight Connector 4">
            <a:extLst>
              <a:ext uri="{FF2B5EF4-FFF2-40B4-BE49-F238E27FC236}">
                <a16:creationId xmlns:a16="http://schemas.microsoft.com/office/drawing/2014/main" id="{4CBD509E-B354-BCE5-C255-ADF499EACD12}"/>
              </a:ext>
            </a:extLst>
          </p:cNvPr>
          <p:cNvCxnSpPr>
            <a:cxnSpLocks/>
          </p:cNvCxnSpPr>
          <p:nvPr/>
        </p:nvCxnSpPr>
        <p:spPr>
          <a:xfrm>
            <a:off x="-14517858" y="3981691"/>
            <a:ext cx="27157680" cy="0"/>
          </a:xfrm>
          <a:prstGeom prst="line">
            <a:avLst/>
          </a:prstGeom>
          <a:ln w="76200">
            <a:prstDash val="lgDash"/>
          </a:ln>
        </p:spPr>
        <p:style>
          <a:lnRef idx="1">
            <a:schemeClr val="dk1"/>
          </a:lnRef>
          <a:fillRef idx="0">
            <a:schemeClr val="dk1"/>
          </a:fillRef>
          <a:effectRef idx="0">
            <a:schemeClr val="dk1"/>
          </a:effectRef>
          <a:fontRef idx="minor">
            <a:schemeClr val="tx1"/>
          </a:fontRef>
        </p:style>
      </p:cxnSp>
      <p:pic>
        <p:nvPicPr>
          <p:cNvPr id="14" name="Picture 13" descr="A picture containing electronics&#10;&#10;Description automatically generated">
            <a:extLst>
              <a:ext uri="{FF2B5EF4-FFF2-40B4-BE49-F238E27FC236}">
                <a16:creationId xmlns:a16="http://schemas.microsoft.com/office/drawing/2014/main" id="{DD1A989E-4459-7766-579D-1F9EA05C20EB}"/>
              </a:ext>
            </a:extLst>
          </p:cNvPr>
          <p:cNvPicPr>
            <a:picLocks noChangeAspect="1"/>
          </p:cNvPicPr>
          <p:nvPr/>
        </p:nvPicPr>
        <p:blipFill>
          <a:blip r:embed="rId2"/>
          <a:stretch>
            <a:fillRect/>
          </a:stretch>
        </p:blipFill>
        <p:spPr>
          <a:xfrm>
            <a:off x="5040444" y="2926080"/>
            <a:ext cx="2326337" cy="2326337"/>
          </a:xfrm>
          <a:prstGeom prst="rect">
            <a:avLst/>
          </a:prstGeom>
        </p:spPr>
      </p:pic>
      <p:pic>
        <p:nvPicPr>
          <p:cNvPr id="8" name="Picture 7" descr="A picture containing lighter, connector, cable, adapter&#10;&#10;Description automatically generated">
            <a:extLst>
              <a:ext uri="{FF2B5EF4-FFF2-40B4-BE49-F238E27FC236}">
                <a16:creationId xmlns:a16="http://schemas.microsoft.com/office/drawing/2014/main" id="{D177EC5C-6257-F2DB-6F74-A25ABC05A08B}"/>
              </a:ext>
            </a:extLst>
          </p:cNvPr>
          <p:cNvPicPr>
            <a:picLocks noChangeAspect="1"/>
          </p:cNvPicPr>
          <p:nvPr/>
        </p:nvPicPr>
        <p:blipFill>
          <a:blip r:embed="rId3"/>
          <a:stretch>
            <a:fillRect/>
          </a:stretch>
        </p:blipFill>
        <p:spPr>
          <a:xfrm>
            <a:off x="-3643954" y="2541624"/>
            <a:ext cx="3095248" cy="3095248"/>
          </a:xfrm>
          <a:prstGeom prst="rect">
            <a:avLst/>
          </a:prstGeom>
        </p:spPr>
      </p:pic>
    </p:spTree>
    <p:extLst>
      <p:ext uri="{BB962C8B-B14F-4D97-AF65-F5344CB8AC3E}">
        <p14:creationId xmlns:p14="http://schemas.microsoft.com/office/powerpoint/2010/main" val="3579707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CA30565-1988-E366-45CD-699898B087DE}"/>
              </a:ext>
            </a:extLst>
          </p:cNvPr>
          <p:cNvSpPr/>
          <p:nvPr/>
        </p:nvSpPr>
        <p:spPr>
          <a:xfrm>
            <a:off x="1572738" y="329237"/>
            <a:ext cx="9575100" cy="1076445"/>
          </a:xfrm>
          <a:prstGeom prst="rect">
            <a:avLst/>
          </a:prstGeom>
          <a:solidFill>
            <a:schemeClr val="accent3"/>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3">
                  <a:lumMod val="60000"/>
                  <a:lumOff val="40000"/>
                </a:schemeClr>
              </a:solidFill>
            </a:endParaRPr>
          </a:p>
        </p:txBody>
      </p:sp>
      <p:sp>
        <p:nvSpPr>
          <p:cNvPr id="3" name="Rectangle 2">
            <a:extLst>
              <a:ext uri="{FF2B5EF4-FFF2-40B4-BE49-F238E27FC236}">
                <a16:creationId xmlns:a16="http://schemas.microsoft.com/office/drawing/2014/main" id="{09A91892-8206-D544-2E8B-009C1A366590}"/>
              </a:ext>
            </a:extLst>
          </p:cNvPr>
          <p:cNvSpPr/>
          <p:nvPr/>
        </p:nvSpPr>
        <p:spPr>
          <a:xfrm>
            <a:off x="1308450" y="177554"/>
            <a:ext cx="9575100" cy="1076445"/>
          </a:xfrm>
          <a:prstGeom prst="rect">
            <a:avLst/>
          </a:prstGeom>
          <a:solidFill>
            <a:schemeClr val="accent6"/>
          </a:solidFill>
          <a:ln>
            <a:solidFill>
              <a:schemeClr val="bg1">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Google Shape;393;p22">
            <a:extLst>
              <a:ext uri="{FF2B5EF4-FFF2-40B4-BE49-F238E27FC236}">
                <a16:creationId xmlns:a16="http://schemas.microsoft.com/office/drawing/2014/main" id="{1C73C803-83A3-608F-F22B-AE4CD0909D6F}"/>
              </a:ext>
            </a:extLst>
          </p:cNvPr>
          <p:cNvSpPr txBox="1">
            <a:spLocks noGrp="1"/>
          </p:cNvSpPr>
          <p:nvPr>
            <p:ph type="title"/>
          </p:nvPr>
        </p:nvSpPr>
        <p:spPr>
          <a:xfrm>
            <a:off x="1225498" y="410601"/>
            <a:ext cx="9575100" cy="763500"/>
          </a:xfrm>
          <a:prstGeom prst="rect">
            <a:avLst/>
          </a:prstGeom>
        </p:spPr>
        <p:txBody>
          <a:bodyPr spcFirstLastPara="1" wrap="square" lIns="121900" tIns="121900" rIns="121900" bIns="121900" anchor="ctr" anchorCtr="0">
            <a:noAutofit/>
          </a:bodyPr>
          <a:lstStyle/>
          <a:p>
            <a:pPr marL="0" lvl="0" indent="0" algn="ctr" rtl="0">
              <a:spcBef>
                <a:spcPts val="0"/>
              </a:spcBef>
              <a:spcAft>
                <a:spcPts val="0"/>
              </a:spcAft>
              <a:buNone/>
            </a:pPr>
            <a:r>
              <a:rPr lang="en" dirty="0"/>
              <a:t>3. Linh kiện</a:t>
            </a:r>
            <a:endParaRPr dirty="0"/>
          </a:p>
        </p:txBody>
      </p:sp>
      <p:cxnSp>
        <p:nvCxnSpPr>
          <p:cNvPr id="5" name="Straight Connector 4">
            <a:extLst>
              <a:ext uri="{FF2B5EF4-FFF2-40B4-BE49-F238E27FC236}">
                <a16:creationId xmlns:a16="http://schemas.microsoft.com/office/drawing/2014/main" id="{4CBD509E-B354-BCE5-C255-ADF499EACD12}"/>
              </a:ext>
            </a:extLst>
          </p:cNvPr>
          <p:cNvCxnSpPr>
            <a:cxnSpLocks/>
          </p:cNvCxnSpPr>
          <p:nvPr/>
        </p:nvCxnSpPr>
        <p:spPr>
          <a:xfrm>
            <a:off x="-6325528" y="3981691"/>
            <a:ext cx="27157680" cy="0"/>
          </a:xfrm>
          <a:prstGeom prst="line">
            <a:avLst/>
          </a:prstGeom>
          <a:ln w="76200">
            <a:prstDash val="lgDash"/>
          </a:ln>
        </p:spPr>
        <p:style>
          <a:lnRef idx="1">
            <a:schemeClr val="dk1"/>
          </a:lnRef>
          <a:fillRef idx="0">
            <a:schemeClr val="dk1"/>
          </a:fillRef>
          <a:effectRef idx="0">
            <a:schemeClr val="dk1"/>
          </a:effectRef>
          <a:fontRef idx="minor">
            <a:schemeClr val="tx1"/>
          </a:fontRef>
        </p:style>
      </p:cxnSp>
      <p:pic>
        <p:nvPicPr>
          <p:cNvPr id="14" name="Picture 13" descr="A picture containing electronics&#10;&#10;Description automatically generated">
            <a:extLst>
              <a:ext uri="{FF2B5EF4-FFF2-40B4-BE49-F238E27FC236}">
                <a16:creationId xmlns:a16="http://schemas.microsoft.com/office/drawing/2014/main" id="{DD1A989E-4459-7766-579D-1F9EA05C20EB}"/>
              </a:ext>
            </a:extLst>
          </p:cNvPr>
          <p:cNvPicPr>
            <a:picLocks noChangeAspect="1"/>
          </p:cNvPicPr>
          <p:nvPr/>
        </p:nvPicPr>
        <p:blipFill>
          <a:blip r:embed="rId2"/>
          <a:stretch>
            <a:fillRect/>
          </a:stretch>
        </p:blipFill>
        <p:spPr>
          <a:xfrm>
            <a:off x="13232774" y="2926080"/>
            <a:ext cx="2326337" cy="2326337"/>
          </a:xfrm>
          <a:prstGeom prst="rect">
            <a:avLst/>
          </a:prstGeom>
        </p:spPr>
      </p:pic>
      <p:pic>
        <p:nvPicPr>
          <p:cNvPr id="8" name="Picture 7" descr="A picture containing lighter, connector, cable, adapter&#10;&#10;Description automatically generated">
            <a:extLst>
              <a:ext uri="{FF2B5EF4-FFF2-40B4-BE49-F238E27FC236}">
                <a16:creationId xmlns:a16="http://schemas.microsoft.com/office/drawing/2014/main" id="{D177EC5C-6257-F2DB-6F74-A25ABC05A08B}"/>
              </a:ext>
            </a:extLst>
          </p:cNvPr>
          <p:cNvPicPr>
            <a:picLocks noChangeAspect="1"/>
          </p:cNvPicPr>
          <p:nvPr/>
        </p:nvPicPr>
        <p:blipFill>
          <a:blip r:embed="rId3"/>
          <a:stretch>
            <a:fillRect/>
          </a:stretch>
        </p:blipFill>
        <p:spPr>
          <a:xfrm>
            <a:off x="4548376" y="2541624"/>
            <a:ext cx="3095248" cy="3095248"/>
          </a:xfrm>
          <a:prstGeom prst="rect">
            <a:avLst/>
          </a:prstGeom>
        </p:spPr>
      </p:pic>
    </p:spTree>
    <p:extLst>
      <p:ext uri="{BB962C8B-B14F-4D97-AF65-F5344CB8AC3E}">
        <p14:creationId xmlns:p14="http://schemas.microsoft.com/office/powerpoint/2010/main" val="23693865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CA30565-1988-E366-45CD-699898B087DE}"/>
              </a:ext>
            </a:extLst>
          </p:cNvPr>
          <p:cNvSpPr/>
          <p:nvPr/>
        </p:nvSpPr>
        <p:spPr>
          <a:xfrm>
            <a:off x="1572738" y="329237"/>
            <a:ext cx="9575100" cy="1076445"/>
          </a:xfrm>
          <a:prstGeom prst="rect">
            <a:avLst/>
          </a:prstGeom>
          <a:solidFill>
            <a:schemeClr val="accent3"/>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3">
                  <a:lumMod val="60000"/>
                  <a:lumOff val="40000"/>
                </a:schemeClr>
              </a:solidFill>
            </a:endParaRPr>
          </a:p>
        </p:txBody>
      </p:sp>
      <p:sp>
        <p:nvSpPr>
          <p:cNvPr id="3" name="Rectangle 2">
            <a:extLst>
              <a:ext uri="{FF2B5EF4-FFF2-40B4-BE49-F238E27FC236}">
                <a16:creationId xmlns:a16="http://schemas.microsoft.com/office/drawing/2014/main" id="{09A91892-8206-D544-2E8B-009C1A366590}"/>
              </a:ext>
            </a:extLst>
          </p:cNvPr>
          <p:cNvSpPr/>
          <p:nvPr/>
        </p:nvSpPr>
        <p:spPr>
          <a:xfrm>
            <a:off x="1308450" y="177554"/>
            <a:ext cx="9575100" cy="1076445"/>
          </a:xfrm>
          <a:prstGeom prst="rect">
            <a:avLst/>
          </a:prstGeom>
          <a:solidFill>
            <a:schemeClr val="accent6"/>
          </a:solidFill>
          <a:ln>
            <a:solidFill>
              <a:schemeClr val="bg1">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Google Shape;393;p22">
            <a:extLst>
              <a:ext uri="{FF2B5EF4-FFF2-40B4-BE49-F238E27FC236}">
                <a16:creationId xmlns:a16="http://schemas.microsoft.com/office/drawing/2014/main" id="{1C73C803-83A3-608F-F22B-AE4CD0909D6F}"/>
              </a:ext>
            </a:extLst>
          </p:cNvPr>
          <p:cNvSpPr txBox="1">
            <a:spLocks noGrp="1"/>
          </p:cNvSpPr>
          <p:nvPr>
            <p:ph type="title"/>
          </p:nvPr>
        </p:nvSpPr>
        <p:spPr>
          <a:xfrm>
            <a:off x="1225498" y="410601"/>
            <a:ext cx="9575100" cy="763500"/>
          </a:xfrm>
          <a:prstGeom prst="rect">
            <a:avLst/>
          </a:prstGeom>
        </p:spPr>
        <p:txBody>
          <a:bodyPr spcFirstLastPara="1" wrap="square" lIns="121900" tIns="121900" rIns="121900" bIns="121900" anchor="ctr" anchorCtr="0">
            <a:noAutofit/>
          </a:bodyPr>
          <a:lstStyle/>
          <a:p>
            <a:pPr marL="0" lvl="0" indent="0" algn="ctr" rtl="0">
              <a:spcBef>
                <a:spcPts val="0"/>
              </a:spcBef>
              <a:spcAft>
                <a:spcPts val="0"/>
              </a:spcAft>
              <a:buNone/>
            </a:pPr>
            <a:r>
              <a:rPr lang="en" dirty="0"/>
              <a:t>3. Linh kiện</a:t>
            </a:r>
            <a:endParaRPr dirty="0"/>
          </a:p>
        </p:txBody>
      </p:sp>
      <p:cxnSp>
        <p:nvCxnSpPr>
          <p:cNvPr id="6" name="Straight Connector 5">
            <a:extLst>
              <a:ext uri="{FF2B5EF4-FFF2-40B4-BE49-F238E27FC236}">
                <a16:creationId xmlns:a16="http://schemas.microsoft.com/office/drawing/2014/main" id="{B5FC1CF7-DAF0-C5F3-8F43-2562C7989596}"/>
              </a:ext>
            </a:extLst>
          </p:cNvPr>
          <p:cNvCxnSpPr>
            <a:cxnSpLocks/>
          </p:cNvCxnSpPr>
          <p:nvPr/>
        </p:nvCxnSpPr>
        <p:spPr>
          <a:xfrm>
            <a:off x="-14730974" y="3981691"/>
            <a:ext cx="27157680" cy="0"/>
          </a:xfrm>
          <a:prstGeom prst="line">
            <a:avLst/>
          </a:prstGeom>
          <a:ln w="76200">
            <a:prstDash val="lgDash"/>
          </a:ln>
        </p:spPr>
        <p:style>
          <a:lnRef idx="1">
            <a:schemeClr val="dk1"/>
          </a:lnRef>
          <a:fillRef idx="0">
            <a:schemeClr val="dk1"/>
          </a:fillRef>
          <a:effectRef idx="0">
            <a:schemeClr val="dk1"/>
          </a:effectRef>
          <a:fontRef idx="minor">
            <a:schemeClr val="tx1"/>
          </a:fontRef>
        </p:style>
      </p:cxnSp>
      <p:pic>
        <p:nvPicPr>
          <p:cNvPr id="8" name="Picture 7" descr="A picture containing lighter, connector, cable, adapter&#10;&#10;Description automatically generated">
            <a:extLst>
              <a:ext uri="{FF2B5EF4-FFF2-40B4-BE49-F238E27FC236}">
                <a16:creationId xmlns:a16="http://schemas.microsoft.com/office/drawing/2014/main" id="{D177EC5C-6257-F2DB-6F74-A25ABC05A08B}"/>
              </a:ext>
            </a:extLst>
          </p:cNvPr>
          <p:cNvPicPr>
            <a:picLocks noChangeAspect="1"/>
          </p:cNvPicPr>
          <p:nvPr/>
        </p:nvPicPr>
        <p:blipFill>
          <a:blip r:embed="rId2"/>
          <a:stretch>
            <a:fillRect/>
          </a:stretch>
        </p:blipFill>
        <p:spPr>
          <a:xfrm>
            <a:off x="4548376" y="2541624"/>
            <a:ext cx="3095248" cy="3095248"/>
          </a:xfrm>
          <a:prstGeom prst="rect">
            <a:avLst/>
          </a:prstGeom>
        </p:spPr>
      </p:pic>
      <p:pic>
        <p:nvPicPr>
          <p:cNvPr id="9" name="Picture 8" descr="A picture containing electronics&#10;&#10;Description automatically generated">
            <a:extLst>
              <a:ext uri="{FF2B5EF4-FFF2-40B4-BE49-F238E27FC236}">
                <a16:creationId xmlns:a16="http://schemas.microsoft.com/office/drawing/2014/main" id="{1DEA77AE-90AB-E523-0026-53AE4ECD4F7E}"/>
              </a:ext>
            </a:extLst>
          </p:cNvPr>
          <p:cNvPicPr>
            <a:picLocks noChangeAspect="1"/>
          </p:cNvPicPr>
          <p:nvPr/>
        </p:nvPicPr>
        <p:blipFill>
          <a:blip r:embed="rId3"/>
          <a:stretch>
            <a:fillRect/>
          </a:stretch>
        </p:blipFill>
        <p:spPr>
          <a:xfrm>
            <a:off x="-2668394" y="2389941"/>
            <a:ext cx="2433688" cy="2416519"/>
          </a:xfrm>
          <a:prstGeom prst="rect">
            <a:avLst/>
          </a:prstGeom>
        </p:spPr>
      </p:pic>
    </p:spTree>
    <p:extLst>
      <p:ext uri="{BB962C8B-B14F-4D97-AF65-F5344CB8AC3E}">
        <p14:creationId xmlns:p14="http://schemas.microsoft.com/office/powerpoint/2010/main" val="7616722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CA30565-1988-E366-45CD-699898B087DE}"/>
              </a:ext>
            </a:extLst>
          </p:cNvPr>
          <p:cNvSpPr/>
          <p:nvPr/>
        </p:nvSpPr>
        <p:spPr>
          <a:xfrm>
            <a:off x="1572738" y="329237"/>
            <a:ext cx="9575100" cy="1076445"/>
          </a:xfrm>
          <a:prstGeom prst="rect">
            <a:avLst/>
          </a:prstGeom>
          <a:solidFill>
            <a:schemeClr val="accent3"/>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3">
                  <a:lumMod val="60000"/>
                  <a:lumOff val="40000"/>
                </a:schemeClr>
              </a:solidFill>
            </a:endParaRPr>
          </a:p>
        </p:txBody>
      </p:sp>
      <p:sp>
        <p:nvSpPr>
          <p:cNvPr id="3" name="Rectangle 2">
            <a:extLst>
              <a:ext uri="{FF2B5EF4-FFF2-40B4-BE49-F238E27FC236}">
                <a16:creationId xmlns:a16="http://schemas.microsoft.com/office/drawing/2014/main" id="{09A91892-8206-D544-2E8B-009C1A366590}"/>
              </a:ext>
            </a:extLst>
          </p:cNvPr>
          <p:cNvSpPr/>
          <p:nvPr/>
        </p:nvSpPr>
        <p:spPr>
          <a:xfrm>
            <a:off x="1308450" y="177554"/>
            <a:ext cx="9575100" cy="1076445"/>
          </a:xfrm>
          <a:prstGeom prst="rect">
            <a:avLst/>
          </a:prstGeom>
          <a:solidFill>
            <a:schemeClr val="accent6"/>
          </a:solidFill>
          <a:ln>
            <a:solidFill>
              <a:schemeClr val="bg1">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Google Shape;393;p22">
            <a:extLst>
              <a:ext uri="{FF2B5EF4-FFF2-40B4-BE49-F238E27FC236}">
                <a16:creationId xmlns:a16="http://schemas.microsoft.com/office/drawing/2014/main" id="{1C73C803-83A3-608F-F22B-AE4CD0909D6F}"/>
              </a:ext>
            </a:extLst>
          </p:cNvPr>
          <p:cNvSpPr txBox="1">
            <a:spLocks noGrp="1"/>
          </p:cNvSpPr>
          <p:nvPr>
            <p:ph type="title"/>
          </p:nvPr>
        </p:nvSpPr>
        <p:spPr>
          <a:xfrm>
            <a:off x="1225498" y="410601"/>
            <a:ext cx="9575100" cy="763500"/>
          </a:xfrm>
          <a:prstGeom prst="rect">
            <a:avLst/>
          </a:prstGeom>
        </p:spPr>
        <p:txBody>
          <a:bodyPr spcFirstLastPara="1" wrap="square" lIns="121900" tIns="121900" rIns="121900" bIns="121900" anchor="ctr" anchorCtr="0">
            <a:noAutofit/>
          </a:bodyPr>
          <a:lstStyle/>
          <a:p>
            <a:pPr marL="0" lvl="0" indent="0" algn="ctr" rtl="0">
              <a:spcBef>
                <a:spcPts val="0"/>
              </a:spcBef>
              <a:spcAft>
                <a:spcPts val="0"/>
              </a:spcAft>
              <a:buNone/>
            </a:pPr>
            <a:r>
              <a:rPr lang="en" dirty="0"/>
              <a:t>3. Linh kiện</a:t>
            </a:r>
            <a:endParaRPr dirty="0"/>
          </a:p>
        </p:txBody>
      </p:sp>
      <p:cxnSp>
        <p:nvCxnSpPr>
          <p:cNvPr id="6" name="Straight Connector 5">
            <a:extLst>
              <a:ext uri="{FF2B5EF4-FFF2-40B4-BE49-F238E27FC236}">
                <a16:creationId xmlns:a16="http://schemas.microsoft.com/office/drawing/2014/main" id="{B5FC1CF7-DAF0-C5F3-8F43-2562C7989596}"/>
              </a:ext>
            </a:extLst>
          </p:cNvPr>
          <p:cNvCxnSpPr>
            <a:cxnSpLocks/>
          </p:cNvCxnSpPr>
          <p:nvPr/>
        </p:nvCxnSpPr>
        <p:spPr>
          <a:xfrm>
            <a:off x="-7087350" y="3981691"/>
            <a:ext cx="27157680" cy="0"/>
          </a:xfrm>
          <a:prstGeom prst="line">
            <a:avLst/>
          </a:prstGeom>
          <a:ln w="76200">
            <a:prstDash val="lgDash"/>
          </a:ln>
        </p:spPr>
        <p:style>
          <a:lnRef idx="1">
            <a:schemeClr val="dk1"/>
          </a:lnRef>
          <a:fillRef idx="0">
            <a:schemeClr val="dk1"/>
          </a:fillRef>
          <a:effectRef idx="0">
            <a:schemeClr val="dk1"/>
          </a:effectRef>
          <a:fontRef idx="minor">
            <a:schemeClr val="tx1"/>
          </a:fontRef>
        </p:style>
      </p:cxnSp>
      <p:pic>
        <p:nvPicPr>
          <p:cNvPr id="8" name="Picture 7" descr="A picture containing lighter, connector, cable, adapter&#10;&#10;Description automatically generated">
            <a:extLst>
              <a:ext uri="{FF2B5EF4-FFF2-40B4-BE49-F238E27FC236}">
                <a16:creationId xmlns:a16="http://schemas.microsoft.com/office/drawing/2014/main" id="{D177EC5C-6257-F2DB-6F74-A25ABC05A08B}"/>
              </a:ext>
            </a:extLst>
          </p:cNvPr>
          <p:cNvPicPr>
            <a:picLocks noChangeAspect="1"/>
          </p:cNvPicPr>
          <p:nvPr/>
        </p:nvPicPr>
        <p:blipFill>
          <a:blip r:embed="rId2"/>
          <a:stretch>
            <a:fillRect/>
          </a:stretch>
        </p:blipFill>
        <p:spPr>
          <a:xfrm>
            <a:off x="12192000" y="2541624"/>
            <a:ext cx="3095248" cy="3095248"/>
          </a:xfrm>
          <a:prstGeom prst="rect">
            <a:avLst/>
          </a:prstGeom>
        </p:spPr>
      </p:pic>
      <p:pic>
        <p:nvPicPr>
          <p:cNvPr id="9" name="Picture 8" descr="A picture containing electronics&#10;&#10;Description automatically generated">
            <a:extLst>
              <a:ext uri="{FF2B5EF4-FFF2-40B4-BE49-F238E27FC236}">
                <a16:creationId xmlns:a16="http://schemas.microsoft.com/office/drawing/2014/main" id="{1DEA77AE-90AB-E523-0026-53AE4ECD4F7E}"/>
              </a:ext>
            </a:extLst>
          </p:cNvPr>
          <p:cNvPicPr>
            <a:picLocks noChangeAspect="1"/>
          </p:cNvPicPr>
          <p:nvPr/>
        </p:nvPicPr>
        <p:blipFill>
          <a:blip r:embed="rId3"/>
          <a:stretch>
            <a:fillRect/>
          </a:stretch>
        </p:blipFill>
        <p:spPr>
          <a:xfrm>
            <a:off x="4975230" y="2389941"/>
            <a:ext cx="2433688" cy="2416519"/>
          </a:xfrm>
          <a:prstGeom prst="rect">
            <a:avLst/>
          </a:prstGeom>
        </p:spPr>
      </p:pic>
    </p:spTree>
    <p:extLst>
      <p:ext uri="{BB962C8B-B14F-4D97-AF65-F5344CB8AC3E}">
        <p14:creationId xmlns:p14="http://schemas.microsoft.com/office/powerpoint/2010/main" val="10695588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CA30565-1988-E366-45CD-699898B087DE}"/>
              </a:ext>
            </a:extLst>
          </p:cNvPr>
          <p:cNvSpPr/>
          <p:nvPr/>
        </p:nvSpPr>
        <p:spPr>
          <a:xfrm>
            <a:off x="1572738" y="329237"/>
            <a:ext cx="9575100" cy="1076445"/>
          </a:xfrm>
          <a:prstGeom prst="rect">
            <a:avLst/>
          </a:prstGeom>
          <a:solidFill>
            <a:schemeClr val="accent3"/>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3">
                  <a:lumMod val="60000"/>
                  <a:lumOff val="40000"/>
                </a:schemeClr>
              </a:solidFill>
            </a:endParaRPr>
          </a:p>
        </p:txBody>
      </p:sp>
      <p:sp>
        <p:nvSpPr>
          <p:cNvPr id="3" name="Rectangle 2">
            <a:extLst>
              <a:ext uri="{FF2B5EF4-FFF2-40B4-BE49-F238E27FC236}">
                <a16:creationId xmlns:a16="http://schemas.microsoft.com/office/drawing/2014/main" id="{09A91892-8206-D544-2E8B-009C1A366590}"/>
              </a:ext>
            </a:extLst>
          </p:cNvPr>
          <p:cNvSpPr/>
          <p:nvPr/>
        </p:nvSpPr>
        <p:spPr>
          <a:xfrm>
            <a:off x="1308450" y="177554"/>
            <a:ext cx="9575100" cy="1076445"/>
          </a:xfrm>
          <a:prstGeom prst="rect">
            <a:avLst/>
          </a:prstGeom>
          <a:solidFill>
            <a:schemeClr val="accent6"/>
          </a:solidFill>
          <a:ln>
            <a:solidFill>
              <a:schemeClr val="bg1">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Google Shape;393;p22">
            <a:extLst>
              <a:ext uri="{FF2B5EF4-FFF2-40B4-BE49-F238E27FC236}">
                <a16:creationId xmlns:a16="http://schemas.microsoft.com/office/drawing/2014/main" id="{1C73C803-83A3-608F-F22B-AE4CD0909D6F}"/>
              </a:ext>
            </a:extLst>
          </p:cNvPr>
          <p:cNvSpPr txBox="1">
            <a:spLocks noGrp="1"/>
          </p:cNvSpPr>
          <p:nvPr>
            <p:ph type="title"/>
          </p:nvPr>
        </p:nvSpPr>
        <p:spPr>
          <a:xfrm>
            <a:off x="1225498" y="410601"/>
            <a:ext cx="9575100" cy="763500"/>
          </a:xfrm>
          <a:prstGeom prst="rect">
            <a:avLst/>
          </a:prstGeom>
        </p:spPr>
        <p:txBody>
          <a:bodyPr spcFirstLastPara="1" wrap="square" lIns="121900" tIns="121900" rIns="121900" bIns="121900" anchor="ctr" anchorCtr="0">
            <a:noAutofit/>
          </a:bodyPr>
          <a:lstStyle/>
          <a:p>
            <a:pPr marL="0" lvl="0" indent="0" algn="ctr" rtl="0">
              <a:spcBef>
                <a:spcPts val="0"/>
              </a:spcBef>
              <a:spcAft>
                <a:spcPts val="0"/>
              </a:spcAft>
              <a:buNone/>
            </a:pPr>
            <a:r>
              <a:rPr lang="en" dirty="0"/>
              <a:t>3. Linh kiện</a:t>
            </a:r>
            <a:endParaRPr dirty="0"/>
          </a:p>
        </p:txBody>
      </p:sp>
      <p:cxnSp>
        <p:nvCxnSpPr>
          <p:cNvPr id="5" name="Straight Connector 4">
            <a:extLst>
              <a:ext uri="{FF2B5EF4-FFF2-40B4-BE49-F238E27FC236}">
                <a16:creationId xmlns:a16="http://schemas.microsoft.com/office/drawing/2014/main" id="{CB5BDB6F-44C4-9451-0F07-816033BF766A}"/>
              </a:ext>
            </a:extLst>
          </p:cNvPr>
          <p:cNvCxnSpPr>
            <a:cxnSpLocks/>
          </p:cNvCxnSpPr>
          <p:nvPr/>
        </p:nvCxnSpPr>
        <p:spPr>
          <a:xfrm>
            <a:off x="-14625289" y="3981691"/>
            <a:ext cx="27157680" cy="0"/>
          </a:xfrm>
          <a:prstGeom prst="line">
            <a:avLst/>
          </a:prstGeom>
          <a:ln w="76200">
            <a:prstDash val="lgDash"/>
          </a:ln>
        </p:spPr>
        <p:style>
          <a:lnRef idx="1">
            <a:schemeClr val="dk1"/>
          </a:lnRef>
          <a:fillRef idx="0">
            <a:schemeClr val="dk1"/>
          </a:fillRef>
          <a:effectRef idx="0">
            <a:schemeClr val="dk1"/>
          </a:effectRef>
          <a:fontRef idx="minor">
            <a:schemeClr val="tx1"/>
          </a:fontRef>
        </p:style>
      </p:cxnSp>
      <p:pic>
        <p:nvPicPr>
          <p:cNvPr id="10" name="Picture 9" descr="A picture containing metalware&#10;&#10;Description automatically generated">
            <a:extLst>
              <a:ext uri="{FF2B5EF4-FFF2-40B4-BE49-F238E27FC236}">
                <a16:creationId xmlns:a16="http://schemas.microsoft.com/office/drawing/2014/main" id="{1D0143CB-E63E-5711-194E-2E03939603B7}"/>
              </a:ext>
            </a:extLst>
          </p:cNvPr>
          <p:cNvPicPr>
            <a:picLocks noChangeAspect="1"/>
          </p:cNvPicPr>
          <p:nvPr/>
        </p:nvPicPr>
        <p:blipFill>
          <a:blip r:embed="rId2"/>
          <a:stretch>
            <a:fillRect/>
          </a:stretch>
        </p:blipFill>
        <p:spPr>
          <a:xfrm>
            <a:off x="-2998812" y="2389941"/>
            <a:ext cx="2998812" cy="2416518"/>
          </a:xfrm>
          <a:prstGeom prst="rect">
            <a:avLst/>
          </a:prstGeom>
        </p:spPr>
      </p:pic>
      <p:pic>
        <p:nvPicPr>
          <p:cNvPr id="9" name="Picture 8" descr="A picture containing electronics&#10;&#10;Description automatically generated">
            <a:extLst>
              <a:ext uri="{FF2B5EF4-FFF2-40B4-BE49-F238E27FC236}">
                <a16:creationId xmlns:a16="http://schemas.microsoft.com/office/drawing/2014/main" id="{1DEA77AE-90AB-E523-0026-53AE4ECD4F7E}"/>
              </a:ext>
            </a:extLst>
          </p:cNvPr>
          <p:cNvPicPr>
            <a:picLocks noChangeAspect="1"/>
          </p:cNvPicPr>
          <p:nvPr/>
        </p:nvPicPr>
        <p:blipFill>
          <a:blip r:embed="rId3"/>
          <a:stretch>
            <a:fillRect/>
          </a:stretch>
        </p:blipFill>
        <p:spPr>
          <a:xfrm>
            <a:off x="4975230" y="2389941"/>
            <a:ext cx="2433688" cy="2416519"/>
          </a:xfrm>
          <a:prstGeom prst="rect">
            <a:avLst/>
          </a:prstGeom>
        </p:spPr>
      </p:pic>
    </p:spTree>
    <p:extLst>
      <p:ext uri="{BB962C8B-B14F-4D97-AF65-F5344CB8AC3E}">
        <p14:creationId xmlns:p14="http://schemas.microsoft.com/office/powerpoint/2010/main" val="30211627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CA30565-1988-E366-45CD-699898B087DE}"/>
              </a:ext>
            </a:extLst>
          </p:cNvPr>
          <p:cNvSpPr/>
          <p:nvPr/>
        </p:nvSpPr>
        <p:spPr>
          <a:xfrm>
            <a:off x="1572738" y="329237"/>
            <a:ext cx="9575100" cy="1076445"/>
          </a:xfrm>
          <a:prstGeom prst="rect">
            <a:avLst/>
          </a:prstGeom>
          <a:solidFill>
            <a:schemeClr val="accent3"/>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3">
                  <a:lumMod val="60000"/>
                  <a:lumOff val="40000"/>
                </a:schemeClr>
              </a:solidFill>
            </a:endParaRPr>
          </a:p>
        </p:txBody>
      </p:sp>
      <p:sp>
        <p:nvSpPr>
          <p:cNvPr id="3" name="Rectangle 2">
            <a:extLst>
              <a:ext uri="{FF2B5EF4-FFF2-40B4-BE49-F238E27FC236}">
                <a16:creationId xmlns:a16="http://schemas.microsoft.com/office/drawing/2014/main" id="{09A91892-8206-D544-2E8B-009C1A366590}"/>
              </a:ext>
            </a:extLst>
          </p:cNvPr>
          <p:cNvSpPr/>
          <p:nvPr/>
        </p:nvSpPr>
        <p:spPr>
          <a:xfrm>
            <a:off x="1308450" y="177554"/>
            <a:ext cx="9575100" cy="1076445"/>
          </a:xfrm>
          <a:prstGeom prst="rect">
            <a:avLst/>
          </a:prstGeom>
          <a:solidFill>
            <a:schemeClr val="accent6"/>
          </a:solidFill>
          <a:ln>
            <a:solidFill>
              <a:schemeClr val="bg1">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Google Shape;393;p22">
            <a:extLst>
              <a:ext uri="{FF2B5EF4-FFF2-40B4-BE49-F238E27FC236}">
                <a16:creationId xmlns:a16="http://schemas.microsoft.com/office/drawing/2014/main" id="{1C73C803-83A3-608F-F22B-AE4CD0909D6F}"/>
              </a:ext>
            </a:extLst>
          </p:cNvPr>
          <p:cNvSpPr txBox="1">
            <a:spLocks noGrp="1"/>
          </p:cNvSpPr>
          <p:nvPr>
            <p:ph type="title"/>
          </p:nvPr>
        </p:nvSpPr>
        <p:spPr>
          <a:xfrm>
            <a:off x="1225498" y="410601"/>
            <a:ext cx="9575100" cy="763500"/>
          </a:xfrm>
          <a:prstGeom prst="rect">
            <a:avLst/>
          </a:prstGeom>
        </p:spPr>
        <p:txBody>
          <a:bodyPr spcFirstLastPara="1" wrap="square" lIns="121900" tIns="121900" rIns="121900" bIns="121900" anchor="ctr" anchorCtr="0">
            <a:noAutofit/>
          </a:bodyPr>
          <a:lstStyle/>
          <a:p>
            <a:pPr marL="0" lvl="0" indent="0" algn="ctr" rtl="0">
              <a:spcBef>
                <a:spcPts val="0"/>
              </a:spcBef>
              <a:spcAft>
                <a:spcPts val="0"/>
              </a:spcAft>
              <a:buNone/>
            </a:pPr>
            <a:r>
              <a:rPr lang="en" dirty="0"/>
              <a:t>3. Linh kiện</a:t>
            </a:r>
            <a:endParaRPr dirty="0"/>
          </a:p>
        </p:txBody>
      </p:sp>
      <p:pic>
        <p:nvPicPr>
          <p:cNvPr id="9" name="Picture 8" descr="A picture containing electronics&#10;&#10;Description automatically generated">
            <a:extLst>
              <a:ext uri="{FF2B5EF4-FFF2-40B4-BE49-F238E27FC236}">
                <a16:creationId xmlns:a16="http://schemas.microsoft.com/office/drawing/2014/main" id="{1DEA77AE-90AB-E523-0026-53AE4ECD4F7E}"/>
              </a:ext>
            </a:extLst>
          </p:cNvPr>
          <p:cNvPicPr>
            <a:picLocks noChangeAspect="1"/>
          </p:cNvPicPr>
          <p:nvPr/>
        </p:nvPicPr>
        <p:blipFill>
          <a:blip r:embed="rId2"/>
          <a:stretch>
            <a:fillRect/>
          </a:stretch>
        </p:blipFill>
        <p:spPr>
          <a:xfrm>
            <a:off x="12351390" y="2389941"/>
            <a:ext cx="2433688" cy="2416519"/>
          </a:xfrm>
          <a:prstGeom prst="rect">
            <a:avLst/>
          </a:prstGeom>
        </p:spPr>
      </p:pic>
      <p:cxnSp>
        <p:nvCxnSpPr>
          <p:cNvPr id="5" name="Straight Connector 4">
            <a:extLst>
              <a:ext uri="{FF2B5EF4-FFF2-40B4-BE49-F238E27FC236}">
                <a16:creationId xmlns:a16="http://schemas.microsoft.com/office/drawing/2014/main" id="{CB5BDB6F-44C4-9451-0F07-816033BF766A}"/>
              </a:ext>
            </a:extLst>
          </p:cNvPr>
          <p:cNvCxnSpPr>
            <a:cxnSpLocks/>
          </p:cNvCxnSpPr>
          <p:nvPr/>
        </p:nvCxnSpPr>
        <p:spPr>
          <a:xfrm>
            <a:off x="-7249129" y="3981691"/>
            <a:ext cx="27157680" cy="0"/>
          </a:xfrm>
          <a:prstGeom prst="line">
            <a:avLst/>
          </a:prstGeom>
          <a:ln w="76200">
            <a:prstDash val="lgDash"/>
          </a:ln>
        </p:spPr>
        <p:style>
          <a:lnRef idx="1">
            <a:schemeClr val="dk1"/>
          </a:lnRef>
          <a:fillRef idx="0">
            <a:schemeClr val="dk1"/>
          </a:fillRef>
          <a:effectRef idx="0">
            <a:schemeClr val="dk1"/>
          </a:effectRef>
          <a:fontRef idx="minor">
            <a:schemeClr val="tx1"/>
          </a:fontRef>
        </p:style>
      </p:cxnSp>
      <p:pic>
        <p:nvPicPr>
          <p:cNvPr id="10" name="Picture 9" descr="A picture containing metalware&#10;&#10;Description automatically generated">
            <a:extLst>
              <a:ext uri="{FF2B5EF4-FFF2-40B4-BE49-F238E27FC236}">
                <a16:creationId xmlns:a16="http://schemas.microsoft.com/office/drawing/2014/main" id="{1D0143CB-E63E-5711-194E-2E03939603B7}"/>
              </a:ext>
            </a:extLst>
          </p:cNvPr>
          <p:cNvPicPr>
            <a:picLocks noChangeAspect="1"/>
          </p:cNvPicPr>
          <p:nvPr/>
        </p:nvPicPr>
        <p:blipFill>
          <a:blip r:embed="rId3"/>
          <a:stretch>
            <a:fillRect/>
          </a:stretch>
        </p:blipFill>
        <p:spPr>
          <a:xfrm>
            <a:off x="4377348" y="2389941"/>
            <a:ext cx="2998812" cy="2416518"/>
          </a:xfrm>
          <a:prstGeom prst="rect">
            <a:avLst/>
          </a:prstGeom>
        </p:spPr>
      </p:pic>
    </p:spTree>
    <p:extLst>
      <p:ext uri="{BB962C8B-B14F-4D97-AF65-F5344CB8AC3E}">
        <p14:creationId xmlns:p14="http://schemas.microsoft.com/office/powerpoint/2010/main" val="608811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E94E3E36-7781-5990-482E-279232C0299A}"/>
              </a:ext>
            </a:extLst>
          </p:cNvPr>
          <p:cNvCxnSpPr>
            <a:cxnSpLocks/>
          </p:cNvCxnSpPr>
          <p:nvPr/>
        </p:nvCxnSpPr>
        <p:spPr>
          <a:xfrm>
            <a:off x="-14806290" y="4000982"/>
            <a:ext cx="27157680" cy="0"/>
          </a:xfrm>
          <a:prstGeom prst="line">
            <a:avLst/>
          </a:prstGeom>
          <a:ln w="76200">
            <a:prstDash val="lgDash"/>
          </a:ln>
        </p:spPr>
        <p:style>
          <a:lnRef idx="1">
            <a:schemeClr val="dk1"/>
          </a:lnRef>
          <a:fillRef idx="0">
            <a:schemeClr val="dk1"/>
          </a:fillRef>
          <a:effectRef idx="0">
            <a:schemeClr val="dk1"/>
          </a:effectRef>
          <a:fontRef idx="minor">
            <a:schemeClr val="tx1"/>
          </a:fontRef>
        </p:style>
      </p:cxnSp>
      <p:sp>
        <p:nvSpPr>
          <p:cNvPr id="2" name="Rectangle 1">
            <a:extLst>
              <a:ext uri="{FF2B5EF4-FFF2-40B4-BE49-F238E27FC236}">
                <a16:creationId xmlns:a16="http://schemas.microsoft.com/office/drawing/2014/main" id="{DCA30565-1988-E366-45CD-699898B087DE}"/>
              </a:ext>
            </a:extLst>
          </p:cNvPr>
          <p:cNvSpPr/>
          <p:nvPr/>
        </p:nvSpPr>
        <p:spPr>
          <a:xfrm>
            <a:off x="1572738" y="329237"/>
            <a:ext cx="9575100" cy="1076445"/>
          </a:xfrm>
          <a:prstGeom prst="rect">
            <a:avLst/>
          </a:prstGeom>
          <a:solidFill>
            <a:schemeClr val="accent3"/>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3">
                  <a:lumMod val="60000"/>
                  <a:lumOff val="40000"/>
                </a:schemeClr>
              </a:solidFill>
            </a:endParaRPr>
          </a:p>
        </p:txBody>
      </p:sp>
      <p:sp>
        <p:nvSpPr>
          <p:cNvPr id="3" name="Rectangle 2">
            <a:extLst>
              <a:ext uri="{FF2B5EF4-FFF2-40B4-BE49-F238E27FC236}">
                <a16:creationId xmlns:a16="http://schemas.microsoft.com/office/drawing/2014/main" id="{09A91892-8206-D544-2E8B-009C1A366590}"/>
              </a:ext>
            </a:extLst>
          </p:cNvPr>
          <p:cNvSpPr/>
          <p:nvPr/>
        </p:nvSpPr>
        <p:spPr>
          <a:xfrm>
            <a:off x="1308450" y="177554"/>
            <a:ext cx="9575100" cy="1076445"/>
          </a:xfrm>
          <a:prstGeom prst="rect">
            <a:avLst/>
          </a:prstGeom>
          <a:solidFill>
            <a:schemeClr val="accent6"/>
          </a:solidFill>
          <a:ln>
            <a:solidFill>
              <a:schemeClr val="bg1">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Google Shape;393;p22">
            <a:extLst>
              <a:ext uri="{FF2B5EF4-FFF2-40B4-BE49-F238E27FC236}">
                <a16:creationId xmlns:a16="http://schemas.microsoft.com/office/drawing/2014/main" id="{1C73C803-83A3-608F-F22B-AE4CD0909D6F}"/>
              </a:ext>
            </a:extLst>
          </p:cNvPr>
          <p:cNvSpPr txBox="1">
            <a:spLocks noGrp="1"/>
          </p:cNvSpPr>
          <p:nvPr>
            <p:ph type="title"/>
          </p:nvPr>
        </p:nvSpPr>
        <p:spPr>
          <a:xfrm>
            <a:off x="1225498" y="410601"/>
            <a:ext cx="9575100" cy="763500"/>
          </a:xfrm>
          <a:prstGeom prst="rect">
            <a:avLst/>
          </a:prstGeom>
        </p:spPr>
        <p:txBody>
          <a:bodyPr spcFirstLastPara="1" wrap="square" lIns="121900" tIns="121900" rIns="121900" bIns="121900" anchor="ctr" anchorCtr="0">
            <a:noAutofit/>
          </a:bodyPr>
          <a:lstStyle/>
          <a:p>
            <a:pPr marL="0" lvl="0" indent="0" algn="ctr" rtl="0">
              <a:spcBef>
                <a:spcPts val="0"/>
              </a:spcBef>
              <a:spcAft>
                <a:spcPts val="0"/>
              </a:spcAft>
              <a:buNone/>
            </a:pPr>
            <a:r>
              <a:rPr lang="en" dirty="0"/>
              <a:t>3. Linh kiện</a:t>
            </a:r>
            <a:endParaRPr dirty="0"/>
          </a:p>
        </p:txBody>
      </p:sp>
      <p:pic>
        <p:nvPicPr>
          <p:cNvPr id="10" name="Picture 9" descr="A picture containing metalware&#10;&#10;Description automatically generated">
            <a:extLst>
              <a:ext uri="{FF2B5EF4-FFF2-40B4-BE49-F238E27FC236}">
                <a16:creationId xmlns:a16="http://schemas.microsoft.com/office/drawing/2014/main" id="{1D0143CB-E63E-5711-194E-2E03939603B7}"/>
              </a:ext>
            </a:extLst>
          </p:cNvPr>
          <p:cNvPicPr>
            <a:picLocks noChangeAspect="1"/>
          </p:cNvPicPr>
          <p:nvPr/>
        </p:nvPicPr>
        <p:blipFill>
          <a:blip r:embed="rId2"/>
          <a:stretch>
            <a:fillRect/>
          </a:stretch>
        </p:blipFill>
        <p:spPr>
          <a:xfrm>
            <a:off x="4377348" y="2389941"/>
            <a:ext cx="2998812" cy="2416518"/>
          </a:xfrm>
          <a:prstGeom prst="rect">
            <a:avLst/>
          </a:prstGeom>
        </p:spPr>
      </p:pic>
      <p:pic>
        <p:nvPicPr>
          <p:cNvPr id="8" name="Picture 7" descr="A picture containing light&#10;&#10;Description automatically generated">
            <a:extLst>
              <a:ext uri="{FF2B5EF4-FFF2-40B4-BE49-F238E27FC236}">
                <a16:creationId xmlns:a16="http://schemas.microsoft.com/office/drawing/2014/main" id="{B1918A0C-238E-DE22-79DA-EF740B07F4F6}"/>
              </a:ext>
            </a:extLst>
          </p:cNvPr>
          <p:cNvPicPr>
            <a:picLocks noChangeAspect="1"/>
          </p:cNvPicPr>
          <p:nvPr/>
        </p:nvPicPr>
        <p:blipFill>
          <a:blip r:embed="rId3"/>
          <a:stretch>
            <a:fillRect/>
          </a:stretch>
        </p:blipFill>
        <p:spPr>
          <a:xfrm>
            <a:off x="-3285029" y="1808595"/>
            <a:ext cx="4115157" cy="3962743"/>
          </a:xfrm>
          <a:prstGeom prst="rect">
            <a:avLst/>
          </a:prstGeom>
        </p:spPr>
      </p:pic>
    </p:spTree>
    <p:extLst>
      <p:ext uri="{BB962C8B-B14F-4D97-AF65-F5344CB8AC3E}">
        <p14:creationId xmlns:p14="http://schemas.microsoft.com/office/powerpoint/2010/main" val="5919639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E94E3E36-7781-5990-482E-279232C0299A}"/>
              </a:ext>
            </a:extLst>
          </p:cNvPr>
          <p:cNvCxnSpPr>
            <a:cxnSpLocks/>
          </p:cNvCxnSpPr>
          <p:nvPr/>
        </p:nvCxnSpPr>
        <p:spPr>
          <a:xfrm>
            <a:off x="-7491090" y="4000982"/>
            <a:ext cx="27157680" cy="0"/>
          </a:xfrm>
          <a:prstGeom prst="line">
            <a:avLst/>
          </a:prstGeom>
          <a:ln w="76200">
            <a:prstDash val="lgDash"/>
          </a:ln>
        </p:spPr>
        <p:style>
          <a:lnRef idx="1">
            <a:schemeClr val="dk1"/>
          </a:lnRef>
          <a:fillRef idx="0">
            <a:schemeClr val="dk1"/>
          </a:fillRef>
          <a:effectRef idx="0">
            <a:schemeClr val="dk1"/>
          </a:effectRef>
          <a:fontRef idx="minor">
            <a:schemeClr val="tx1"/>
          </a:fontRef>
        </p:style>
      </p:cxnSp>
      <p:sp>
        <p:nvSpPr>
          <p:cNvPr id="2" name="Rectangle 1">
            <a:extLst>
              <a:ext uri="{FF2B5EF4-FFF2-40B4-BE49-F238E27FC236}">
                <a16:creationId xmlns:a16="http://schemas.microsoft.com/office/drawing/2014/main" id="{DCA30565-1988-E366-45CD-699898B087DE}"/>
              </a:ext>
            </a:extLst>
          </p:cNvPr>
          <p:cNvSpPr/>
          <p:nvPr/>
        </p:nvSpPr>
        <p:spPr>
          <a:xfrm>
            <a:off x="1572738" y="329237"/>
            <a:ext cx="9575100" cy="1076445"/>
          </a:xfrm>
          <a:prstGeom prst="rect">
            <a:avLst/>
          </a:prstGeom>
          <a:solidFill>
            <a:schemeClr val="accent3"/>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3">
                  <a:lumMod val="60000"/>
                  <a:lumOff val="40000"/>
                </a:schemeClr>
              </a:solidFill>
            </a:endParaRPr>
          </a:p>
        </p:txBody>
      </p:sp>
      <p:sp>
        <p:nvSpPr>
          <p:cNvPr id="3" name="Rectangle 2">
            <a:extLst>
              <a:ext uri="{FF2B5EF4-FFF2-40B4-BE49-F238E27FC236}">
                <a16:creationId xmlns:a16="http://schemas.microsoft.com/office/drawing/2014/main" id="{09A91892-8206-D544-2E8B-009C1A366590}"/>
              </a:ext>
            </a:extLst>
          </p:cNvPr>
          <p:cNvSpPr/>
          <p:nvPr/>
        </p:nvSpPr>
        <p:spPr>
          <a:xfrm>
            <a:off x="1308450" y="177554"/>
            <a:ext cx="9575100" cy="1076445"/>
          </a:xfrm>
          <a:prstGeom prst="rect">
            <a:avLst/>
          </a:prstGeom>
          <a:solidFill>
            <a:schemeClr val="accent6"/>
          </a:solidFill>
          <a:ln>
            <a:solidFill>
              <a:schemeClr val="bg1">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Google Shape;393;p22">
            <a:extLst>
              <a:ext uri="{FF2B5EF4-FFF2-40B4-BE49-F238E27FC236}">
                <a16:creationId xmlns:a16="http://schemas.microsoft.com/office/drawing/2014/main" id="{1C73C803-83A3-608F-F22B-AE4CD0909D6F}"/>
              </a:ext>
            </a:extLst>
          </p:cNvPr>
          <p:cNvSpPr txBox="1">
            <a:spLocks noGrp="1"/>
          </p:cNvSpPr>
          <p:nvPr>
            <p:ph type="title"/>
          </p:nvPr>
        </p:nvSpPr>
        <p:spPr>
          <a:xfrm>
            <a:off x="1225498" y="410601"/>
            <a:ext cx="9575100" cy="763500"/>
          </a:xfrm>
          <a:prstGeom prst="rect">
            <a:avLst/>
          </a:prstGeom>
        </p:spPr>
        <p:txBody>
          <a:bodyPr spcFirstLastPara="1" wrap="square" lIns="121900" tIns="121900" rIns="121900" bIns="121900" anchor="ctr" anchorCtr="0">
            <a:noAutofit/>
          </a:bodyPr>
          <a:lstStyle/>
          <a:p>
            <a:pPr marL="0" lvl="0" indent="0" algn="ctr" rtl="0">
              <a:spcBef>
                <a:spcPts val="0"/>
              </a:spcBef>
              <a:spcAft>
                <a:spcPts val="0"/>
              </a:spcAft>
              <a:buNone/>
            </a:pPr>
            <a:r>
              <a:rPr lang="en" dirty="0"/>
              <a:t>3. Linh kiện</a:t>
            </a:r>
            <a:endParaRPr dirty="0"/>
          </a:p>
        </p:txBody>
      </p:sp>
      <p:pic>
        <p:nvPicPr>
          <p:cNvPr id="10" name="Picture 9" descr="A picture containing metalware&#10;&#10;Description automatically generated">
            <a:extLst>
              <a:ext uri="{FF2B5EF4-FFF2-40B4-BE49-F238E27FC236}">
                <a16:creationId xmlns:a16="http://schemas.microsoft.com/office/drawing/2014/main" id="{1D0143CB-E63E-5711-194E-2E03939603B7}"/>
              </a:ext>
            </a:extLst>
          </p:cNvPr>
          <p:cNvPicPr>
            <a:picLocks noChangeAspect="1"/>
          </p:cNvPicPr>
          <p:nvPr/>
        </p:nvPicPr>
        <p:blipFill>
          <a:blip r:embed="rId2"/>
          <a:stretch>
            <a:fillRect/>
          </a:stretch>
        </p:blipFill>
        <p:spPr>
          <a:xfrm>
            <a:off x="11692548" y="2389941"/>
            <a:ext cx="2998812" cy="2416518"/>
          </a:xfrm>
          <a:prstGeom prst="rect">
            <a:avLst/>
          </a:prstGeom>
        </p:spPr>
      </p:pic>
      <p:pic>
        <p:nvPicPr>
          <p:cNvPr id="8" name="Picture 7" descr="A picture containing light&#10;&#10;Description automatically generated">
            <a:extLst>
              <a:ext uri="{FF2B5EF4-FFF2-40B4-BE49-F238E27FC236}">
                <a16:creationId xmlns:a16="http://schemas.microsoft.com/office/drawing/2014/main" id="{B1918A0C-238E-DE22-79DA-EF740B07F4F6}"/>
              </a:ext>
            </a:extLst>
          </p:cNvPr>
          <p:cNvPicPr>
            <a:picLocks noChangeAspect="1"/>
          </p:cNvPicPr>
          <p:nvPr/>
        </p:nvPicPr>
        <p:blipFill>
          <a:blip r:embed="rId3"/>
          <a:stretch>
            <a:fillRect/>
          </a:stretch>
        </p:blipFill>
        <p:spPr>
          <a:xfrm>
            <a:off x="4030171" y="1808595"/>
            <a:ext cx="4115157" cy="3962743"/>
          </a:xfrm>
          <a:prstGeom prst="rect">
            <a:avLst/>
          </a:prstGeom>
        </p:spPr>
      </p:pic>
    </p:spTree>
    <p:extLst>
      <p:ext uri="{BB962C8B-B14F-4D97-AF65-F5344CB8AC3E}">
        <p14:creationId xmlns:p14="http://schemas.microsoft.com/office/powerpoint/2010/main" val="917910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CA30565-1988-E366-45CD-699898B087DE}"/>
              </a:ext>
            </a:extLst>
          </p:cNvPr>
          <p:cNvSpPr/>
          <p:nvPr/>
        </p:nvSpPr>
        <p:spPr>
          <a:xfrm>
            <a:off x="1572738" y="329237"/>
            <a:ext cx="9575100" cy="1076445"/>
          </a:xfrm>
          <a:prstGeom prst="rect">
            <a:avLst/>
          </a:prstGeom>
          <a:solidFill>
            <a:schemeClr val="accent3"/>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3">
                  <a:lumMod val="60000"/>
                  <a:lumOff val="40000"/>
                </a:schemeClr>
              </a:solidFill>
            </a:endParaRPr>
          </a:p>
        </p:txBody>
      </p:sp>
      <p:sp>
        <p:nvSpPr>
          <p:cNvPr id="3" name="Rectangle 2">
            <a:extLst>
              <a:ext uri="{FF2B5EF4-FFF2-40B4-BE49-F238E27FC236}">
                <a16:creationId xmlns:a16="http://schemas.microsoft.com/office/drawing/2014/main" id="{09A91892-8206-D544-2E8B-009C1A366590}"/>
              </a:ext>
            </a:extLst>
          </p:cNvPr>
          <p:cNvSpPr/>
          <p:nvPr/>
        </p:nvSpPr>
        <p:spPr>
          <a:xfrm>
            <a:off x="1308450" y="177554"/>
            <a:ext cx="9575100" cy="1076445"/>
          </a:xfrm>
          <a:prstGeom prst="rect">
            <a:avLst/>
          </a:prstGeom>
          <a:solidFill>
            <a:schemeClr val="accent6"/>
          </a:solidFill>
          <a:ln>
            <a:solidFill>
              <a:schemeClr val="bg1">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Google Shape;393;p22">
            <a:extLst>
              <a:ext uri="{FF2B5EF4-FFF2-40B4-BE49-F238E27FC236}">
                <a16:creationId xmlns:a16="http://schemas.microsoft.com/office/drawing/2014/main" id="{1C73C803-83A3-608F-F22B-AE4CD0909D6F}"/>
              </a:ext>
            </a:extLst>
          </p:cNvPr>
          <p:cNvSpPr txBox="1">
            <a:spLocks noGrp="1"/>
          </p:cNvSpPr>
          <p:nvPr>
            <p:ph type="title"/>
          </p:nvPr>
        </p:nvSpPr>
        <p:spPr>
          <a:xfrm>
            <a:off x="1225498" y="410601"/>
            <a:ext cx="9575100" cy="763500"/>
          </a:xfrm>
          <a:prstGeom prst="rect">
            <a:avLst/>
          </a:prstGeom>
        </p:spPr>
        <p:txBody>
          <a:bodyPr spcFirstLastPara="1" wrap="square" lIns="121900" tIns="121900" rIns="121900" bIns="121900" anchor="ctr" anchorCtr="0">
            <a:noAutofit/>
          </a:bodyPr>
          <a:lstStyle/>
          <a:p>
            <a:pPr marL="0" lvl="0" indent="0" algn="ctr" rtl="0">
              <a:spcBef>
                <a:spcPts val="0"/>
              </a:spcBef>
              <a:spcAft>
                <a:spcPts val="0"/>
              </a:spcAft>
              <a:buNone/>
            </a:pPr>
            <a:r>
              <a:rPr lang="en" dirty="0"/>
              <a:t>3. Linh kiện</a:t>
            </a:r>
            <a:endParaRPr dirty="0"/>
          </a:p>
        </p:txBody>
      </p:sp>
      <p:pic>
        <p:nvPicPr>
          <p:cNvPr id="8" name="Picture 7" descr="A picture containing light&#10;&#10;Description automatically generated">
            <a:extLst>
              <a:ext uri="{FF2B5EF4-FFF2-40B4-BE49-F238E27FC236}">
                <a16:creationId xmlns:a16="http://schemas.microsoft.com/office/drawing/2014/main" id="{B1918A0C-238E-DE22-79DA-EF740B07F4F6}"/>
              </a:ext>
            </a:extLst>
          </p:cNvPr>
          <p:cNvPicPr>
            <a:picLocks noChangeAspect="1"/>
          </p:cNvPicPr>
          <p:nvPr/>
        </p:nvPicPr>
        <p:blipFill>
          <a:blip r:embed="rId2"/>
          <a:stretch>
            <a:fillRect/>
          </a:stretch>
        </p:blipFill>
        <p:spPr>
          <a:xfrm>
            <a:off x="4030171" y="1808595"/>
            <a:ext cx="4115157" cy="3962743"/>
          </a:xfrm>
          <a:prstGeom prst="rect">
            <a:avLst/>
          </a:prstGeom>
        </p:spPr>
      </p:pic>
      <p:cxnSp>
        <p:nvCxnSpPr>
          <p:cNvPr id="5" name="Straight Connector 4">
            <a:extLst>
              <a:ext uri="{FF2B5EF4-FFF2-40B4-BE49-F238E27FC236}">
                <a16:creationId xmlns:a16="http://schemas.microsoft.com/office/drawing/2014/main" id="{FE64A529-F007-B9C3-7709-D14BE5B91D8F}"/>
              </a:ext>
            </a:extLst>
          </p:cNvPr>
          <p:cNvCxnSpPr>
            <a:cxnSpLocks/>
          </p:cNvCxnSpPr>
          <p:nvPr/>
        </p:nvCxnSpPr>
        <p:spPr>
          <a:xfrm>
            <a:off x="-14231859" y="4000982"/>
            <a:ext cx="27157680" cy="0"/>
          </a:xfrm>
          <a:prstGeom prst="line">
            <a:avLst/>
          </a:prstGeom>
          <a:ln w="76200">
            <a:prstDash val="lgDash"/>
          </a:ln>
        </p:spPr>
        <p:style>
          <a:lnRef idx="1">
            <a:schemeClr val="dk1"/>
          </a:lnRef>
          <a:fillRef idx="0">
            <a:schemeClr val="dk1"/>
          </a:fillRef>
          <a:effectRef idx="0">
            <a:schemeClr val="dk1"/>
          </a:effectRef>
          <a:fontRef idx="minor">
            <a:schemeClr val="tx1"/>
          </a:fontRef>
        </p:style>
      </p:cxnSp>
      <p:pic>
        <p:nvPicPr>
          <p:cNvPr id="9" name="Picture 8">
            <a:extLst>
              <a:ext uri="{FF2B5EF4-FFF2-40B4-BE49-F238E27FC236}">
                <a16:creationId xmlns:a16="http://schemas.microsoft.com/office/drawing/2014/main" id="{211EA0B8-F3E2-03BD-9E17-F52847304DAB}"/>
              </a:ext>
            </a:extLst>
          </p:cNvPr>
          <p:cNvPicPr>
            <a:picLocks noChangeAspect="1"/>
          </p:cNvPicPr>
          <p:nvPr/>
        </p:nvPicPr>
        <p:blipFill>
          <a:blip r:embed="rId3"/>
          <a:stretch>
            <a:fillRect/>
          </a:stretch>
        </p:blipFill>
        <p:spPr>
          <a:xfrm>
            <a:off x="-2793951" y="2600512"/>
            <a:ext cx="2793951" cy="2378907"/>
          </a:xfrm>
          <a:prstGeom prst="rect">
            <a:avLst/>
          </a:prstGeom>
        </p:spPr>
      </p:pic>
    </p:spTree>
    <p:extLst>
      <p:ext uri="{BB962C8B-B14F-4D97-AF65-F5344CB8AC3E}">
        <p14:creationId xmlns:p14="http://schemas.microsoft.com/office/powerpoint/2010/main" val="20648206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8996AA4-38D9-8185-B206-2BCC8CD7EA77}"/>
              </a:ext>
            </a:extLst>
          </p:cNvPr>
          <p:cNvSpPr/>
          <p:nvPr/>
        </p:nvSpPr>
        <p:spPr>
          <a:xfrm>
            <a:off x="1752599" y="1651000"/>
            <a:ext cx="8957733" cy="3293533"/>
          </a:xfrm>
          <a:prstGeom prst="rect">
            <a:avLst/>
          </a:prstGeom>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DB3E1F2A-EF56-ABDD-56AB-05CEFBCFD282}"/>
              </a:ext>
            </a:extLst>
          </p:cNvPr>
          <p:cNvSpPr/>
          <p:nvPr/>
        </p:nvSpPr>
        <p:spPr>
          <a:xfrm>
            <a:off x="1617133" y="1490134"/>
            <a:ext cx="8957733" cy="3293533"/>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Google Shape;358;p19">
            <a:extLst>
              <a:ext uri="{FF2B5EF4-FFF2-40B4-BE49-F238E27FC236}">
                <a16:creationId xmlns:a16="http://schemas.microsoft.com/office/drawing/2014/main" id="{31AA815E-92F1-43C7-5398-2194350D6080}"/>
              </a:ext>
            </a:extLst>
          </p:cNvPr>
          <p:cNvSpPr txBox="1">
            <a:spLocks noGrp="1"/>
          </p:cNvSpPr>
          <p:nvPr>
            <p:ph type="title"/>
          </p:nvPr>
        </p:nvSpPr>
        <p:spPr>
          <a:xfrm>
            <a:off x="1137549" y="1329268"/>
            <a:ext cx="9916900" cy="2810932"/>
          </a:xfrm>
          <a:prstGeom prst="rect">
            <a:avLst/>
          </a:prstGeom>
        </p:spPr>
        <p:txBody>
          <a:bodyPr spcFirstLastPara="1" wrap="square" lIns="121900" tIns="121900" rIns="121900" bIns="121900" anchor="ctr" anchorCtr="0">
            <a:noAutofit/>
          </a:bodyPr>
          <a:lstStyle/>
          <a:p>
            <a:pPr marL="0" lvl="0" indent="0" algn="ctr" rtl="0">
              <a:spcBef>
                <a:spcPts val="0"/>
              </a:spcBef>
              <a:spcAft>
                <a:spcPts val="0"/>
              </a:spcAft>
              <a:buNone/>
            </a:pPr>
            <a:r>
              <a:rPr lang="en" sz="5400" dirty="0"/>
              <a:t>BÁO CÁO ĐỒ ÁN</a:t>
            </a:r>
            <a:endParaRPr sz="5400" dirty="0"/>
          </a:p>
        </p:txBody>
      </p:sp>
      <p:sp>
        <p:nvSpPr>
          <p:cNvPr id="8" name="Google Shape;357;p19">
            <a:extLst>
              <a:ext uri="{FF2B5EF4-FFF2-40B4-BE49-F238E27FC236}">
                <a16:creationId xmlns:a16="http://schemas.microsoft.com/office/drawing/2014/main" id="{5CCB159D-F1FB-D06F-2556-F7B53BA7B606}"/>
              </a:ext>
            </a:extLst>
          </p:cNvPr>
          <p:cNvSpPr txBox="1">
            <a:spLocks noGrp="1"/>
          </p:cNvSpPr>
          <p:nvPr>
            <p:ph type="subTitle" idx="1"/>
          </p:nvPr>
        </p:nvSpPr>
        <p:spPr>
          <a:xfrm>
            <a:off x="1137549" y="3124199"/>
            <a:ext cx="9727500" cy="586500"/>
          </a:xfrm>
          <a:prstGeom prst="rect">
            <a:avLst/>
          </a:prstGeom>
        </p:spPr>
        <p:txBody>
          <a:bodyPr spcFirstLastPara="1" wrap="square" lIns="121900" tIns="121900" rIns="121900" bIns="121900" anchor="ctr" anchorCtr="0">
            <a:noAutofit/>
          </a:bodyPr>
          <a:lstStyle/>
          <a:p>
            <a:pPr marL="0" lvl="0" indent="0" algn="ctr" rtl="0">
              <a:spcBef>
                <a:spcPts val="0"/>
              </a:spcBef>
              <a:spcAft>
                <a:spcPts val="0"/>
              </a:spcAft>
              <a:buNone/>
            </a:pPr>
            <a:r>
              <a:rPr lang="en" dirty="0"/>
              <a:t>ELECTRONIC CLOCK PROJECT</a:t>
            </a:r>
            <a:endParaRPr dirty="0"/>
          </a:p>
        </p:txBody>
      </p:sp>
      <p:pic>
        <p:nvPicPr>
          <p:cNvPr id="9" name="Picture 8" descr="Logo&#10;&#10;Description automatically generated">
            <a:extLst>
              <a:ext uri="{FF2B5EF4-FFF2-40B4-BE49-F238E27FC236}">
                <a16:creationId xmlns:a16="http://schemas.microsoft.com/office/drawing/2014/main" id="{E1E9CD21-E4AF-965F-2C19-D745134B0092}"/>
              </a:ext>
            </a:extLst>
          </p:cNvPr>
          <p:cNvPicPr>
            <a:picLocks noChangeAspect="1"/>
          </p:cNvPicPr>
          <p:nvPr/>
        </p:nvPicPr>
        <p:blipFill rotWithShape="1">
          <a:blip r:embed="rId2">
            <a:extLst>
              <a:ext uri="{28A0092B-C50C-407E-A947-70E740481C1C}">
                <a14:useLocalDpi xmlns:a14="http://schemas.microsoft.com/office/drawing/2010/main" val="0"/>
              </a:ext>
            </a:extLst>
          </a:blip>
          <a:srcRect b="30063"/>
          <a:stretch/>
        </p:blipFill>
        <p:spPr>
          <a:xfrm>
            <a:off x="5569843" y="3871565"/>
            <a:ext cx="862912" cy="722751"/>
          </a:xfrm>
          <a:prstGeom prst="rect">
            <a:avLst/>
          </a:prstGeom>
          <a:ln>
            <a:noFill/>
          </a:ln>
        </p:spPr>
      </p:pic>
    </p:spTree>
    <p:extLst>
      <p:ext uri="{BB962C8B-B14F-4D97-AF65-F5344CB8AC3E}">
        <p14:creationId xmlns:p14="http://schemas.microsoft.com/office/powerpoint/2010/main" val="65886242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CA30565-1988-E366-45CD-699898B087DE}"/>
              </a:ext>
            </a:extLst>
          </p:cNvPr>
          <p:cNvSpPr/>
          <p:nvPr/>
        </p:nvSpPr>
        <p:spPr>
          <a:xfrm>
            <a:off x="1572738" y="329237"/>
            <a:ext cx="9575100" cy="1076445"/>
          </a:xfrm>
          <a:prstGeom prst="rect">
            <a:avLst/>
          </a:prstGeom>
          <a:solidFill>
            <a:schemeClr val="accent3"/>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3">
                  <a:lumMod val="60000"/>
                  <a:lumOff val="40000"/>
                </a:schemeClr>
              </a:solidFill>
            </a:endParaRPr>
          </a:p>
        </p:txBody>
      </p:sp>
      <p:sp>
        <p:nvSpPr>
          <p:cNvPr id="3" name="Rectangle 2">
            <a:extLst>
              <a:ext uri="{FF2B5EF4-FFF2-40B4-BE49-F238E27FC236}">
                <a16:creationId xmlns:a16="http://schemas.microsoft.com/office/drawing/2014/main" id="{09A91892-8206-D544-2E8B-009C1A366590}"/>
              </a:ext>
            </a:extLst>
          </p:cNvPr>
          <p:cNvSpPr/>
          <p:nvPr/>
        </p:nvSpPr>
        <p:spPr>
          <a:xfrm>
            <a:off x="1308450" y="177554"/>
            <a:ext cx="9575100" cy="1076445"/>
          </a:xfrm>
          <a:prstGeom prst="rect">
            <a:avLst/>
          </a:prstGeom>
          <a:solidFill>
            <a:schemeClr val="accent6"/>
          </a:solidFill>
          <a:ln>
            <a:solidFill>
              <a:schemeClr val="bg1">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Google Shape;393;p22">
            <a:extLst>
              <a:ext uri="{FF2B5EF4-FFF2-40B4-BE49-F238E27FC236}">
                <a16:creationId xmlns:a16="http://schemas.microsoft.com/office/drawing/2014/main" id="{1C73C803-83A3-608F-F22B-AE4CD0909D6F}"/>
              </a:ext>
            </a:extLst>
          </p:cNvPr>
          <p:cNvSpPr txBox="1">
            <a:spLocks noGrp="1"/>
          </p:cNvSpPr>
          <p:nvPr>
            <p:ph type="title"/>
          </p:nvPr>
        </p:nvSpPr>
        <p:spPr>
          <a:xfrm>
            <a:off x="1225498" y="410601"/>
            <a:ext cx="9575100" cy="763500"/>
          </a:xfrm>
          <a:prstGeom prst="rect">
            <a:avLst/>
          </a:prstGeom>
        </p:spPr>
        <p:txBody>
          <a:bodyPr spcFirstLastPara="1" wrap="square" lIns="121900" tIns="121900" rIns="121900" bIns="121900" anchor="ctr" anchorCtr="0">
            <a:noAutofit/>
          </a:bodyPr>
          <a:lstStyle/>
          <a:p>
            <a:pPr marL="0" lvl="0" indent="0" algn="ctr" rtl="0">
              <a:spcBef>
                <a:spcPts val="0"/>
              </a:spcBef>
              <a:spcAft>
                <a:spcPts val="0"/>
              </a:spcAft>
              <a:buNone/>
            </a:pPr>
            <a:r>
              <a:rPr lang="en" dirty="0"/>
              <a:t>3. Linh kiện</a:t>
            </a:r>
            <a:endParaRPr dirty="0"/>
          </a:p>
        </p:txBody>
      </p:sp>
      <p:pic>
        <p:nvPicPr>
          <p:cNvPr id="8" name="Picture 7" descr="A picture containing light&#10;&#10;Description automatically generated">
            <a:extLst>
              <a:ext uri="{FF2B5EF4-FFF2-40B4-BE49-F238E27FC236}">
                <a16:creationId xmlns:a16="http://schemas.microsoft.com/office/drawing/2014/main" id="{B1918A0C-238E-DE22-79DA-EF740B07F4F6}"/>
              </a:ext>
            </a:extLst>
          </p:cNvPr>
          <p:cNvPicPr>
            <a:picLocks noChangeAspect="1"/>
          </p:cNvPicPr>
          <p:nvPr/>
        </p:nvPicPr>
        <p:blipFill>
          <a:blip r:embed="rId2"/>
          <a:stretch>
            <a:fillRect/>
          </a:stretch>
        </p:blipFill>
        <p:spPr>
          <a:xfrm>
            <a:off x="11462602" y="1808595"/>
            <a:ext cx="4115157" cy="3962743"/>
          </a:xfrm>
          <a:prstGeom prst="rect">
            <a:avLst/>
          </a:prstGeom>
        </p:spPr>
      </p:pic>
      <p:cxnSp>
        <p:nvCxnSpPr>
          <p:cNvPr id="5" name="Straight Connector 4">
            <a:extLst>
              <a:ext uri="{FF2B5EF4-FFF2-40B4-BE49-F238E27FC236}">
                <a16:creationId xmlns:a16="http://schemas.microsoft.com/office/drawing/2014/main" id="{FE64A529-F007-B9C3-7709-D14BE5B91D8F}"/>
              </a:ext>
            </a:extLst>
          </p:cNvPr>
          <p:cNvCxnSpPr>
            <a:cxnSpLocks/>
          </p:cNvCxnSpPr>
          <p:nvPr/>
        </p:nvCxnSpPr>
        <p:spPr>
          <a:xfrm>
            <a:off x="-6799428" y="4000982"/>
            <a:ext cx="27157680" cy="0"/>
          </a:xfrm>
          <a:prstGeom prst="line">
            <a:avLst/>
          </a:prstGeom>
          <a:ln w="76200">
            <a:prstDash val="lgDash"/>
          </a:ln>
        </p:spPr>
        <p:style>
          <a:lnRef idx="1">
            <a:schemeClr val="dk1"/>
          </a:lnRef>
          <a:fillRef idx="0">
            <a:schemeClr val="dk1"/>
          </a:fillRef>
          <a:effectRef idx="0">
            <a:schemeClr val="dk1"/>
          </a:effectRef>
          <a:fontRef idx="minor">
            <a:schemeClr val="tx1"/>
          </a:fontRef>
        </p:style>
      </p:cxnSp>
      <p:pic>
        <p:nvPicPr>
          <p:cNvPr id="9" name="Picture 8">
            <a:extLst>
              <a:ext uri="{FF2B5EF4-FFF2-40B4-BE49-F238E27FC236}">
                <a16:creationId xmlns:a16="http://schemas.microsoft.com/office/drawing/2014/main" id="{211EA0B8-F3E2-03BD-9E17-F52847304DAB}"/>
              </a:ext>
            </a:extLst>
          </p:cNvPr>
          <p:cNvPicPr>
            <a:picLocks noChangeAspect="1"/>
          </p:cNvPicPr>
          <p:nvPr/>
        </p:nvPicPr>
        <p:blipFill>
          <a:blip r:embed="rId3"/>
          <a:stretch>
            <a:fillRect/>
          </a:stretch>
        </p:blipFill>
        <p:spPr>
          <a:xfrm>
            <a:off x="4638480" y="2600512"/>
            <a:ext cx="2793951" cy="2378907"/>
          </a:xfrm>
          <a:prstGeom prst="rect">
            <a:avLst/>
          </a:prstGeom>
        </p:spPr>
      </p:pic>
    </p:spTree>
    <p:extLst>
      <p:ext uri="{BB962C8B-B14F-4D97-AF65-F5344CB8AC3E}">
        <p14:creationId xmlns:p14="http://schemas.microsoft.com/office/powerpoint/2010/main" val="17211315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CA30565-1988-E366-45CD-699898B087DE}"/>
              </a:ext>
            </a:extLst>
          </p:cNvPr>
          <p:cNvSpPr/>
          <p:nvPr/>
        </p:nvSpPr>
        <p:spPr>
          <a:xfrm>
            <a:off x="1572738" y="329237"/>
            <a:ext cx="9575100" cy="1076445"/>
          </a:xfrm>
          <a:prstGeom prst="rect">
            <a:avLst/>
          </a:prstGeom>
          <a:solidFill>
            <a:schemeClr val="accent3"/>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3">
                  <a:lumMod val="60000"/>
                  <a:lumOff val="40000"/>
                </a:schemeClr>
              </a:solidFill>
            </a:endParaRPr>
          </a:p>
        </p:txBody>
      </p:sp>
      <p:sp>
        <p:nvSpPr>
          <p:cNvPr id="3" name="Rectangle 2">
            <a:extLst>
              <a:ext uri="{FF2B5EF4-FFF2-40B4-BE49-F238E27FC236}">
                <a16:creationId xmlns:a16="http://schemas.microsoft.com/office/drawing/2014/main" id="{09A91892-8206-D544-2E8B-009C1A366590}"/>
              </a:ext>
            </a:extLst>
          </p:cNvPr>
          <p:cNvSpPr/>
          <p:nvPr/>
        </p:nvSpPr>
        <p:spPr>
          <a:xfrm>
            <a:off x="1308450" y="177554"/>
            <a:ext cx="9575100" cy="1076445"/>
          </a:xfrm>
          <a:prstGeom prst="rect">
            <a:avLst/>
          </a:prstGeom>
          <a:solidFill>
            <a:schemeClr val="accent6"/>
          </a:solidFill>
          <a:ln>
            <a:solidFill>
              <a:schemeClr val="bg1">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Google Shape;393;p22">
            <a:extLst>
              <a:ext uri="{FF2B5EF4-FFF2-40B4-BE49-F238E27FC236}">
                <a16:creationId xmlns:a16="http://schemas.microsoft.com/office/drawing/2014/main" id="{1C73C803-83A3-608F-F22B-AE4CD0909D6F}"/>
              </a:ext>
            </a:extLst>
          </p:cNvPr>
          <p:cNvSpPr txBox="1">
            <a:spLocks noGrp="1"/>
          </p:cNvSpPr>
          <p:nvPr>
            <p:ph type="title"/>
          </p:nvPr>
        </p:nvSpPr>
        <p:spPr>
          <a:xfrm>
            <a:off x="1225498" y="410601"/>
            <a:ext cx="9575100" cy="763500"/>
          </a:xfrm>
          <a:prstGeom prst="rect">
            <a:avLst/>
          </a:prstGeom>
        </p:spPr>
        <p:txBody>
          <a:bodyPr spcFirstLastPara="1" wrap="square" lIns="121900" tIns="121900" rIns="121900" bIns="121900" anchor="ctr" anchorCtr="0">
            <a:noAutofit/>
          </a:bodyPr>
          <a:lstStyle/>
          <a:p>
            <a:pPr marL="0" lvl="0" indent="0" algn="ctr" rtl="0">
              <a:spcBef>
                <a:spcPts val="0"/>
              </a:spcBef>
              <a:spcAft>
                <a:spcPts val="0"/>
              </a:spcAft>
              <a:buNone/>
            </a:pPr>
            <a:r>
              <a:rPr lang="en" dirty="0"/>
              <a:t>3. Linh kiện</a:t>
            </a:r>
            <a:endParaRPr dirty="0"/>
          </a:p>
        </p:txBody>
      </p:sp>
      <p:pic>
        <p:nvPicPr>
          <p:cNvPr id="9" name="Picture 8">
            <a:extLst>
              <a:ext uri="{FF2B5EF4-FFF2-40B4-BE49-F238E27FC236}">
                <a16:creationId xmlns:a16="http://schemas.microsoft.com/office/drawing/2014/main" id="{211EA0B8-F3E2-03BD-9E17-F52847304DAB}"/>
              </a:ext>
            </a:extLst>
          </p:cNvPr>
          <p:cNvPicPr>
            <a:picLocks noChangeAspect="1"/>
          </p:cNvPicPr>
          <p:nvPr/>
        </p:nvPicPr>
        <p:blipFill>
          <a:blip r:embed="rId2"/>
          <a:stretch>
            <a:fillRect/>
          </a:stretch>
        </p:blipFill>
        <p:spPr>
          <a:xfrm>
            <a:off x="4638480" y="2600512"/>
            <a:ext cx="2793951" cy="2378907"/>
          </a:xfrm>
          <a:prstGeom prst="rect">
            <a:avLst/>
          </a:prstGeom>
        </p:spPr>
      </p:pic>
      <p:cxnSp>
        <p:nvCxnSpPr>
          <p:cNvPr id="6" name="Straight Connector 5">
            <a:extLst>
              <a:ext uri="{FF2B5EF4-FFF2-40B4-BE49-F238E27FC236}">
                <a16:creationId xmlns:a16="http://schemas.microsoft.com/office/drawing/2014/main" id="{04C85BF1-CA2C-823F-17A8-35FF8C45516E}"/>
              </a:ext>
            </a:extLst>
          </p:cNvPr>
          <p:cNvCxnSpPr>
            <a:cxnSpLocks/>
          </p:cNvCxnSpPr>
          <p:nvPr/>
        </p:nvCxnSpPr>
        <p:spPr>
          <a:xfrm>
            <a:off x="-14360812" y="4000982"/>
            <a:ext cx="27157680" cy="0"/>
          </a:xfrm>
          <a:prstGeom prst="line">
            <a:avLst/>
          </a:prstGeom>
          <a:ln w="76200">
            <a:prstDash val="lgDash"/>
          </a:ln>
        </p:spPr>
        <p:style>
          <a:lnRef idx="1">
            <a:schemeClr val="dk1"/>
          </a:lnRef>
          <a:fillRef idx="0">
            <a:schemeClr val="dk1"/>
          </a:fillRef>
          <a:effectRef idx="0">
            <a:schemeClr val="dk1"/>
          </a:effectRef>
          <a:fontRef idx="minor">
            <a:schemeClr val="tx1"/>
          </a:fontRef>
        </p:style>
      </p:cxnSp>
      <p:pic>
        <p:nvPicPr>
          <p:cNvPr id="10" name="Picture 9" descr="A picture containing text, metalware&#10;&#10;Description automatically generated">
            <a:extLst>
              <a:ext uri="{FF2B5EF4-FFF2-40B4-BE49-F238E27FC236}">
                <a16:creationId xmlns:a16="http://schemas.microsoft.com/office/drawing/2014/main" id="{FAF01969-A2BB-B217-E46D-4456AFCFF65D}"/>
              </a:ext>
            </a:extLst>
          </p:cNvPr>
          <p:cNvPicPr>
            <a:picLocks noChangeAspect="1"/>
          </p:cNvPicPr>
          <p:nvPr/>
        </p:nvPicPr>
        <p:blipFill>
          <a:blip r:embed="rId3"/>
          <a:stretch>
            <a:fillRect/>
          </a:stretch>
        </p:blipFill>
        <p:spPr>
          <a:xfrm>
            <a:off x="-2870521" y="2327991"/>
            <a:ext cx="3411049" cy="2932780"/>
          </a:xfrm>
          <a:prstGeom prst="rect">
            <a:avLst/>
          </a:prstGeom>
        </p:spPr>
      </p:pic>
    </p:spTree>
    <p:extLst>
      <p:ext uri="{BB962C8B-B14F-4D97-AF65-F5344CB8AC3E}">
        <p14:creationId xmlns:p14="http://schemas.microsoft.com/office/powerpoint/2010/main" val="36645929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CA30565-1988-E366-45CD-699898B087DE}"/>
              </a:ext>
            </a:extLst>
          </p:cNvPr>
          <p:cNvSpPr/>
          <p:nvPr/>
        </p:nvSpPr>
        <p:spPr>
          <a:xfrm>
            <a:off x="1572738" y="329237"/>
            <a:ext cx="9575100" cy="1076445"/>
          </a:xfrm>
          <a:prstGeom prst="rect">
            <a:avLst/>
          </a:prstGeom>
          <a:solidFill>
            <a:schemeClr val="accent3"/>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3">
                  <a:lumMod val="60000"/>
                  <a:lumOff val="40000"/>
                </a:schemeClr>
              </a:solidFill>
            </a:endParaRPr>
          </a:p>
        </p:txBody>
      </p:sp>
      <p:sp>
        <p:nvSpPr>
          <p:cNvPr id="3" name="Rectangle 2">
            <a:extLst>
              <a:ext uri="{FF2B5EF4-FFF2-40B4-BE49-F238E27FC236}">
                <a16:creationId xmlns:a16="http://schemas.microsoft.com/office/drawing/2014/main" id="{09A91892-8206-D544-2E8B-009C1A366590}"/>
              </a:ext>
            </a:extLst>
          </p:cNvPr>
          <p:cNvSpPr/>
          <p:nvPr/>
        </p:nvSpPr>
        <p:spPr>
          <a:xfrm>
            <a:off x="1308450" y="177554"/>
            <a:ext cx="9575100" cy="1076445"/>
          </a:xfrm>
          <a:prstGeom prst="rect">
            <a:avLst/>
          </a:prstGeom>
          <a:solidFill>
            <a:schemeClr val="accent6"/>
          </a:solidFill>
          <a:ln>
            <a:solidFill>
              <a:schemeClr val="bg1">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Google Shape;393;p22">
            <a:extLst>
              <a:ext uri="{FF2B5EF4-FFF2-40B4-BE49-F238E27FC236}">
                <a16:creationId xmlns:a16="http://schemas.microsoft.com/office/drawing/2014/main" id="{1C73C803-83A3-608F-F22B-AE4CD0909D6F}"/>
              </a:ext>
            </a:extLst>
          </p:cNvPr>
          <p:cNvSpPr txBox="1">
            <a:spLocks noGrp="1"/>
          </p:cNvSpPr>
          <p:nvPr>
            <p:ph type="title"/>
          </p:nvPr>
        </p:nvSpPr>
        <p:spPr>
          <a:xfrm>
            <a:off x="1225498" y="410601"/>
            <a:ext cx="9575100" cy="763500"/>
          </a:xfrm>
          <a:prstGeom prst="rect">
            <a:avLst/>
          </a:prstGeom>
        </p:spPr>
        <p:txBody>
          <a:bodyPr spcFirstLastPara="1" wrap="square" lIns="121900" tIns="121900" rIns="121900" bIns="121900" anchor="ctr" anchorCtr="0">
            <a:noAutofit/>
          </a:bodyPr>
          <a:lstStyle/>
          <a:p>
            <a:pPr marL="0" lvl="0" indent="0" algn="ctr" rtl="0">
              <a:spcBef>
                <a:spcPts val="0"/>
              </a:spcBef>
              <a:spcAft>
                <a:spcPts val="0"/>
              </a:spcAft>
              <a:buNone/>
            </a:pPr>
            <a:r>
              <a:rPr lang="en" dirty="0"/>
              <a:t>3. Linh kiện</a:t>
            </a:r>
            <a:endParaRPr dirty="0"/>
          </a:p>
        </p:txBody>
      </p:sp>
      <p:pic>
        <p:nvPicPr>
          <p:cNvPr id="9" name="Picture 8">
            <a:extLst>
              <a:ext uri="{FF2B5EF4-FFF2-40B4-BE49-F238E27FC236}">
                <a16:creationId xmlns:a16="http://schemas.microsoft.com/office/drawing/2014/main" id="{211EA0B8-F3E2-03BD-9E17-F52847304DAB}"/>
              </a:ext>
            </a:extLst>
          </p:cNvPr>
          <p:cNvPicPr>
            <a:picLocks noChangeAspect="1"/>
          </p:cNvPicPr>
          <p:nvPr/>
        </p:nvPicPr>
        <p:blipFill>
          <a:blip r:embed="rId2"/>
          <a:stretch>
            <a:fillRect/>
          </a:stretch>
        </p:blipFill>
        <p:spPr>
          <a:xfrm>
            <a:off x="11899476" y="2600512"/>
            <a:ext cx="2793951" cy="2378907"/>
          </a:xfrm>
          <a:prstGeom prst="rect">
            <a:avLst/>
          </a:prstGeom>
        </p:spPr>
      </p:pic>
      <p:cxnSp>
        <p:nvCxnSpPr>
          <p:cNvPr id="6" name="Straight Connector 5">
            <a:extLst>
              <a:ext uri="{FF2B5EF4-FFF2-40B4-BE49-F238E27FC236}">
                <a16:creationId xmlns:a16="http://schemas.microsoft.com/office/drawing/2014/main" id="{04C85BF1-CA2C-823F-17A8-35FF8C45516E}"/>
              </a:ext>
            </a:extLst>
          </p:cNvPr>
          <p:cNvCxnSpPr>
            <a:cxnSpLocks/>
          </p:cNvCxnSpPr>
          <p:nvPr/>
        </p:nvCxnSpPr>
        <p:spPr>
          <a:xfrm>
            <a:off x="-7099816" y="4000982"/>
            <a:ext cx="27157680" cy="0"/>
          </a:xfrm>
          <a:prstGeom prst="line">
            <a:avLst/>
          </a:prstGeom>
          <a:ln w="76200">
            <a:prstDash val="lgDash"/>
          </a:ln>
        </p:spPr>
        <p:style>
          <a:lnRef idx="1">
            <a:schemeClr val="dk1"/>
          </a:lnRef>
          <a:fillRef idx="0">
            <a:schemeClr val="dk1"/>
          </a:fillRef>
          <a:effectRef idx="0">
            <a:schemeClr val="dk1"/>
          </a:effectRef>
          <a:fontRef idx="minor">
            <a:schemeClr val="tx1"/>
          </a:fontRef>
        </p:style>
      </p:cxnSp>
      <p:pic>
        <p:nvPicPr>
          <p:cNvPr id="10" name="Picture 9" descr="A picture containing text, metalware&#10;&#10;Description automatically generated">
            <a:extLst>
              <a:ext uri="{FF2B5EF4-FFF2-40B4-BE49-F238E27FC236}">
                <a16:creationId xmlns:a16="http://schemas.microsoft.com/office/drawing/2014/main" id="{FAF01969-A2BB-B217-E46D-4456AFCFF65D}"/>
              </a:ext>
            </a:extLst>
          </p:cNvPr>
          <p:cNvPicPr>
            <a:picLocks noChangeAspect="1"/>
          </p:cNvPicPr>
          <p:nvPr/>
        </p:nvPicPr>
        <p:blipFill>
          <a:blip r:embed="rId3"/>
          <a:stretch>
            <a:fillRect/>
          </a:stretch>
        </p:blipFill>
        <p:spPr>
          <a:xfrm>
            <a:off x="4390475" y="2327991"/>
            <a:ext cx="3411049" cy="2932780"/>
          </a:xfrm>
          <a:prstGeom prst="rect">
            <a:avLst/>
          </a:prstGeom>
        </p:spPr>
      </p:pic>
    </p:spTree>
    <p:extLst>
      <p:ext uri="{BB962C8B-B14F-4D97-AF65-F5344CB8AC3E}">
        <p14:creationId xmlns:p14="http://schemas.microsoft.com/office/powerpoint/2010/main" val="27795313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CA30565-1988-E366-45CD-699898B087DE}"/>
              </a:ext>
            </a:extLst>
          </p:cNvPr>
          <p:cNvSpPr/>
          <p:nvPr/>
        </p:nvSpPr>
        <p:spPr>
          <a:xfrm>
            <a:off x="1572738" y="329237"/>
            <a:ext cx="9575100" cy="1076445"/>
          </a:xfrm>
          <a:prstGeom prst="rect">
            <a:avLst/>
          </a:prstGeom>
          <a:solidFill>
            <a:schemeClr val="accent3"/>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3">
                  <a:lumMod val="60000"/>
                  <a:lumOff val="40000"/>
                </a:schemeClr>
              </a:solidFill>
            </a:endParaRPr>
          </a:p>
        </p:txBody>
      </p:sp>
      <p:sp>
        <p:nvSpPr>
          <p:cNvPr id="3" name="Rectangle 2">
            <a:extLst>
              <a:ext uri="{FF2B5EF4-FFF2-40B4-BE49-F238E27FC236}">
                <a16:creationId xmlns:a16="http://schemas.microsoft.com/office/drawing/2014/main" id="{09A91892-8206-D544-2E8B-009C1A366590}"/>
              </a:ext>
            </a:extLst>
          </p:cNvPr>
          <p:cNvSpPr/>
          <p:nvPr/>
        </p:nvSpPr>
        <p:spPr>
          <a:xfrm>
            <a:off x="1308450" y="177554"/>
            <a:ext cx="9575100" cy="1076445"/>
          </a:xfrm>
          <a:prstGeom prst="rect">
            <a:avLst/>
          </a:prstGeom>
          <a:solidFill>
            <a:schemeClr val="accent6"/>
          </a:solidFill>
          <a:ln>
            <a:solidFill>
              <a:schemeClr val="bg1">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Google Shape;393;p22">
            <a:extLst>
              <a:ext uri="{FF2B5EF4-FFF2-40B4-BE49-F238E27FC236}">
                <a16:creationId xmlns:a16="http://schemas.microsoft.com/office/drawing/2014/main" id="{1C73C803-83A3-608F-F22B-AE4CD0909D6F}"/>
              </a:ext>
            </a:extLst>
          </p:cNvPr>
          <p:cNvSpPr txBox="1">
            <a:spLocks noGrp="1"/>
          </p:cNvSpPr>
          <p:nvPr>
            <p:ph type="title"/>
          </p:nvPr>
        </p:nvSpPr>
        <p:spPr>
          <a:xfrm>
            <a:off x="1225498" y="410601"/>
            <a:ext cx="9575100" cy="763500"/>
          </a:xfrm>
          <a:prstGeom prst="rect">
            <a:avLst/>
          </a:prstGeom>
        </p:spPr>
        <p:txBody>
          <a:bodyPr spcFirstLastPara="1" wrap="square" lIns="121900" tIns="121900" rIns="121900" bIns="121900" anchor="ctr" anchorCtr="0">
            <a:noAutofit/>
          </a:bodyPr>
          <a:lstStyle/>
          <a:p>
            <a:pPr marL="0" lvl="0" indent="0" algn="ctr" rtl="0">
              <a:spcBef>
                <a:spcPts val="0"/>
              </a:spcBef>
              <a:spcAft>
                <a:spcPts val="0"/>
              </a:spcAft>
              <a:buNone/>
            </a:pPr>
            <a:r>
              <a:rPr lang="en" dirty="0"/>
              <a:t>3. Linh kiện</a:t>
            </a:r>
            <a:endParaRPr dirty="0"/>
          </a:p>
        </p:txBody>
      </p:sp>
      <p:cxnSp>
        <p:nvCxnSpPr>
          <p:cNvPr id="5" name="Straight Connector 4">
            <a:extLst>
              <a:ext uri="{FF2B5EF4-FFF2-40B4-BE49-F238E27FC236}">
                <a16:creationId xmlns:a16="http://schemas.microsoft.com/office/drawing/2014/main" id="{FC8B3461-1AE5-6396-8B92-2547C430D41B}"/>
              </a:ext>
            </a:extLst>
          </p:cNvPr>
          <p:cNvCxnSpPr>
            <a:cxnSpLocks/>
          </p:cNvCxnSpPr>
          <p:nvPr/>
        </p:nvCxnSpPr>
        <p:spPr>
          <a:xfrm>
            <a:off x="-14661201" y="4000982"/>
            <a:ext cx="27157680" cy="0"/>
          </a:xfrm>
          <a:prstGeom prst="line">
            <a:avLst/>
          </a:prstGeom>
          <a:ln w="76200">
            <a:prstDash val="lgDash"/>
          </a:ln>
        </p:spPr>
        <p:style>
          <a:lnRef idx="1">
            <a:schemeClr val="dk1"/>
          </a:lnRef>
          <a:fillRef idx="0">
            <a:schemeClr val="dk1"/>
          </a:fillRef>
          <a:effectRef idx="0">
            <a:schemeClr val="dk1"/>
          </a:effectRef>
          <a:fontRef idx="minor">
            <a:schemeClr val="tx1"/>
          </a:fontRef>
        </p:style>
      </p:cxnSp>
      <p:pic>
        <p:nvPicPr>
          <p:cNvPr id="10" name="Picture 9" descr="A picture containing text, metalware&#10;&#10;Description automatically generated">
            <a:extLst>
              <a:ext uri="{FF2B5EF4-FFF2-40B4-BE49-F238E27FC236}">
                <a16:creationId xmlns:a16="http://schemas.microsoft.com/office/drawing/2014/main" id="{FAF01969-A2BB-B217-E46D-4456AFCFF65D}"/>
              </a:ext>
            </a:extLst>
          </p:cNvPr>
          <p:cNvPicPr>
            <a:picLocks noChangeAspect="1"/>
          </p:cNvPicPr>
          <p:nvPr/>
        </p:nvPicPr>
        <p:blipFill>
          <a:blip r:embed="rId2"/>
          <a:stretch>
            <a:fillRect/>
          </a:stretch>
        </p:blipFill>
        <p:spPr>
          <a:xfrm>
            <a:off x="4390475" y="2327991"/>
            <a:ext cx="3411049" cy="2932780"/>
          </a:xfrm>
          <a:prstGeom prst="rect">
            <a:avLst/>
          </a:prstGeom>
        </p:spPr>
      </p:pic>
      <p:pic>
        <p:nvPicPr>
          <p:cNvPr id="8" name="Picture 7" descr="A close-up of a cigarette&#10;&#10;Description automatically generated with low confidence">
            <a:extLst>
              <a:ext uri="{FF2B5EF4-FFF2-40B4-BE49-F238E27FC236}">
                <a16:creationId xmlns:a16="http://schemas.microsoft.com/office/drawing/2014/main" id="{E85F5914-ED92-2869-8854-A7C2EBF050D6}"/>
              </a:ext>
            </a:extLst>
          </p:cNvPr>
          <p:cNvPicPr>
            <a:picLocks noChangeAspect="1"/>
          </p:cNvPicPr>
          <p:nvPr/>
        </p:nvPicPr>
        <p:blipFill>
          <a:blip r:embed="rId3"/>
          <a:stretch>
            <a:fillRect/>
          </a:stretch>
        </p:blipFill>
        <p:spPr>
          <a:xfrm>
            <a:off x="-2232852" y="2676050"/>
            <a:ext cx="2232852" cy="2236662"/>
          </a:xfrm>
          <a:prstGeom prst="rect">
            <a:avLst/>
          </a:prstGeom>
        </p:spPr>
      </p:pic>
    </p:spTree>
    <p:extLst>
      <p:ext uri="{BB962C8B-B14F-4D97-AF65-F5344CB8AC3E}">
        <p14:creationId xmlns:p14="http://schemas.microsoft.com/office/powerpoint/2010/main" val="175499418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CA30565-1988-E366-45CD-699898B087DE}"/>
              </a:ext>
            </a:extLst>
          </p:cNvPr>
          <p:cNvSpPr/>
          <p:nvPr/>
        </p:nvSpPr>
        <p:spPr>
          <a:xfrm>
            <a:off x="1572738" y="329237"/>
            <a:ext cx="9575100" cy="1076445"/>
          </a:xfrm>
          <a:prstGeom prst="rect">
            <a:avLst/>
          </a:prstGeom>
          <a:solidFill>
            <a:schemeClr val="accent3"/>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3">
                  <a:lumMod val="60000"/>
                  <a:lumOff val="40000"/>
                </a:schemeClr>
              </a:solidFill>
            </a:endParaRPr>
          </a:p>
        </p:txBody>
      </p:sp>
      <p:sp>
        <p:nvSpPr>
          <p:cNvPr id="3" name="Rectangle 2">
            <a:extLst>
              <a:ext uri="{FF2B5EF4-FFF2-40B4-BE49-F238E27FC236}">
                <a16:creationId xmlns:a16="http://schemas.microsoft.com/office/drawing/2014/main" id="{09A91892-8206-D544-2E8B-009C1A366590}"/>
              </a:ext>
            </a:extLst>
          </p:cNvPr>
          <p:cNvSpPr/>
          <p:nvPr/>
        </p:nvSpPr>
        <p:spPr>
          <a:xfrm>
            <a:off x="1308450" y="177554"/>
            <a:ext cx="9575100" cy="1076445"/>
          </a:xfrm>
          <a:prstGeom prst="rect">
            <a:avLst/>
          </a:prstGeom>
          <a:solidFill>
            <a:schemeClr val="accent6"/>
          </a:solidFill>
          <a:ln>
            <a:solidFill>
              <a:schemeClr val="bg1">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Google Shape;393;p22">
            <a:extLst>
              <a:ext uri="{FF2B5EF4-FFF2-40B4-BE49-F238E27FC236}">
                <a16:creationId xmlns:a16="http://schemas.microsoft.com/office/drawing/2014/main" id="{1C73C803-83A3-608F-F22B-AE4CD0909D6F}"/>
              </a:ext>
            </a:extLst>
          </p:cNvPr>
          <p:cNvSpPr txBox="1">
            <a:spLocks noGrp="1"/>
          </p:cNvSpPr>
          <p:nvPr>
            <p:ph type="title"/>
          </p:nvPr>
        </p:nvSpPr>
        <p:spPr>
          <a:xfrm>
            <a:off x="1225498" y="410601"/>
            <a:ext cx="9575100" cy="763500"/>
          </a:xfrm>
          <a:prstGeom prst="rect">
            <a:avLst/>
          </a:prstGeom>
        </p:spPr>
        <p:txBody>
          <a:bodyPr spcFirstLastPara="1" wrap="square" lIns="121900" tIns="121900" rIns="121900" bIns="121900" anchor="ctr" anchorCtr="0">
            <a:noAutofit/>
          </a:bodyPr>
          <a:lstStyle/>
          <a:p>
            <a:pPr marL="0" lvl="0" indent="0" algn="ctr" rtl="0">
              <a:spcBef>
                <a:spcPts val="0"/>
              </a:spcBef>
              <a:spcAft>
                <a:spcPts val="0"/>
              </a:spcAft>
              <a:buNone/>
            </a:pPr>
            <a:r>
              <a:rPr lang="en" dirty="0"/>
              <a:t>3. Linh kiện</a:t>
            </a:r>
            <a:endParaRPr dirty="0"/>
          </a:p>
        </p:txBody>
      </p:sp>
      <p:cxnSp>
        <p:nvCxnSpPr>
          <p:cNvPr id="5" name="Straight Connector 4">
            <a:extLst>
              <a:ext uri="{FF2B5EF4-FFF2-40B4-BE49-F238E27FC236}">
                <a16:creationId xmlns:a16="http://schemas.microsoft.com/office/drawing/2014/main" id="{FC8B3461-1AE5-6396-8B92-2547C430D41B}"/>
              </a:ext>
            </a:extLst>
          </p:cNvPr>
          <p:cNvCxnSpPr>
            <a:cxnSpLocks/>
          </p:cNvCxnSpPr>
          <p:nvPr/>
        </p:nvCxnSpPr>
        <p:spPr>
          <a:xfrm>
            <a:off x="-7603908" y="4000982"/>
            <a:ext cx="27157680" cy="0"/>
          </a:xfrm>
          <a:prstGeom prst="line">
            <a:avLst/>
          </a:prstGeom>
          <a:ln w="76200">
            <a:prstDash val="lgDash"/>
          </a:ln>
        </p:spPr>
        <p:style>
          <a:lnRef idx="1">
            <a:schemeClr val="dk1"/>
          </a:lnRef>
          <a:fillRef idx="0">
            <a:schemeClr val="dk1"/>
          </a:fillRef>
          <a:effectRef idx="0">
            <a:schemeClr val="dk1"/>
          </a:effectRef>
          <a:fontRef idx="minor">
            <a:schemeClr val="tx1"/>
          </a:fontRef>
        </p:style>
      </p:cxnSp>
      <p:pic>
        <p:nvPicPr>
          <p:cNvPr id="10" name="Picture 9" descr="A picture containing text, metalware&#10;&#10;Description automatically generated">
            <a:extLst>
              <a:ext uri="{FF2B5EF4-FFF2-40B4-BE49-F238E27FC236}">
                <a16:creationId xmlns:a16="http://schemas.microsoft.com/office/drawing/2014/main" id="{FAF01969-A2BB-B217-E46D-4456AFCFF65D}"/>
              </a:ext>
            </a:extLst>
          </p:cNvPr>
          <p:cNvPicPr>
            <a:picLocks noChangeAspect="1"/>
          </p:cNvPicPr>
          <p:nvPr/>
        </p:nvPicPr>
        <p:blipFill>
          <a:blip r:embed="rId2"/>
          <a:stretch>
            <a:fillRect/>
          </a:stretch>
        </p:blipFill>
        <p:spPr>
          <a:xfrm>
            <a:off x="11447768" y="2327991"/>
            <a:ext cx="3411049" cy="2932780"/>
          </a:xfrm>
          <a:prstGeom prst="rect">
            <a:avLst/>
          </a:prstGeom>
        </p:spPr>
      </p:pic>
      <p:pic>
        <p:nvPicPr>
          <p:cNvPr id="8" name="Picture 7" descr="A close-up of a cigarette&#10;&#10;Description automatically generated with low confidence">
            <a:extLst>
              <a:ext uri="{FF2B5EF4-FFF2-40B4-BE49-F238E27FC236}">
                <a16:creationId xmlns:a16="http://schemas.microsoft.com/office/drawing/2014/main" id="{E85F5914-ED92-2869-8854-A7C2EBF050D6}"/>
              </a:ext>
            </a:extLst>
          </p:cNvPr>
          <p:cNvPicPr>
            <a:picLocks noChangeAspect="1"/>
          </p:cNvPicPr>
          <p:nvPr/>
        </p:nvPicPr>
        <p:blipFill>
          <a:blip r:embed="rId3"/>
          <a:stretch>
            <a:fillRect/>
          </a:stretch>
        </p:blipFill>
        <p:spPr>
          <a:xfrm>
            <a:off x="4824441" y="2676050"/>
            <a:ext cx="2232852" cy="2236662"/>
          </a:xfrm>
          <a:prstGeom prst="rect">
            <a:avLst/>
          </a:prstGeom>
        </p:spPr>
      </p:pic>
    </p:spTree>
    <p:extLst>
      <p:ext uri="{BB962C8B-B14F-4D97-AF65-F5344CB8AC3E}">
        <p14:creationId xmlns:p14="http://schemas.microsoft.com/office/powerpoint/2010/main" val="16619888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sp>
        <p:nvSpPr>
          <p:cNvPr id="370" name="Google Shape;370;p21"/>
          <p:cNvSpPr txBox="1">
            <a:spLocks noGrp="1"/>
          </p:cNvSpPr>
          <p:nvPr>
            <p:ph type="title"/>
          </p:nvPr>
        </p:nvSpPr>
        <p:spPr>
          <a:xfrm>
            <a:off x="1239400" y="675675"/>
            <a:ext cx="9682200" cy="763500"/>
          </a:xfrm>
          <a:prstGeom prst="rect">
            <a:avLst/>
          </a:prstGeom>
        </p:spPr>
        <p:txBody>
          <a:bodyPr spcFirstLastPara="1" wrap="square" lIns="121900" tIns="121900" rIns="121900" bIns="121900" anchor="ctr" anchorCtr="0">
            <a:noAutofit/>
          </a:bodyPr>
          <a:lstStyle/>
          <a:p>
            <a:pPr marL="0" lvl="0" indent="0" algn="ctr" rtl="0">
              <a:spcBef>
                <a:spcPts val="0"/>
              </a:spcBef>
              <a:spcAft>
                <a:spcPts val="0"/>
              </a:spcAft>
              <a:buNone/>
            </a:pPr>
            <a:r>
              <a:rPr lang="en" dirty="0"/>
              <a:t>4. Quá trình thực hiện</a:t>
            </a:r>
            <a:endParaRPr dirty="0"/>
          </a:p>
        </p:txBody>
      </p:sp>
      <p:pic>
        <p:nvPicPr>
          <p:cNvPr id="27" name="Picture 26">
            <a:extLst>
              <a:ext uri="{FF2B5EF4-FFF2-40B4-BE49-F238E27FC236}">
                <a16:creationId xmlns:a16="http://schemas.microsoft.com/office/drawing/2014/main" id="{D4ABBD16-D74E-8464-FD45-A4D1910DAF3B}"/>
              </a:ext>
            </a:extLst>
          </p:cNvPr>
          <p:cNvPicPr>
            <a:picLocks noChangeAspect="1"/>
          </p:cNvPicPr>
          <p:nvPr/>
        </p:nvPicPr>
        <p:blipFill>
          <a:blip r:embed="rId3"/>
          <a:stretch>
            <a:fillRect/>
          </a:stretch>
        </p:blipFill>
        <p:spPr>
          <a:xfrm>
            <a:off x="1239400" y="2283768"/>
            <a:ext cx="9799862" cy="3898557"/>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7" name="Rectangle 6">
            <a:extLst>
              <a:ext uri="{FF2B5EF4-FFF2-40B4-BE49-F238E27FC236}">
                <a16:creationId xmlns:a16="http://schemas.microsoft.com/office/drawing/2014/main" id="{30F0CC9C-E1C4-0E02-5FCD-E6010917B697}"/>
              </a:ext>
            </a:extLst>
          </p:cNvPr>
          <p:cNvSpPr/>
          <p:nvPr/>
        </p:nvSpPr>
        <p:spPr>
          <a:xfrm>
            <a:off x="1614248" y="290795"/>
            <a:ext cx="8709096" cy="921852"/>
          </a:xfrm>
          <a:prstGeom prst="rect">
            <a:avLst/>
          </a:prstGeom>
          <a:solidFill>
            <a:schemeClr val="accent1">
              <a:lumMod val="75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3">
                  <a:lumMod val="60000"/>
                  <a:lumOff val="40000"/>
                </a:schemeClr>
              </a:solidFill>
            </a:endParaRPr>
          </a:p>
        </p:txBody>
      </p:sp>
      <p:sp>
        <p:nvSpPr>
          <p:cNvPr id="8" name="Rectangle 7">
            <a:extLst>
              <a:ext uri="{FF2B5EF4-FFF2-40B4-BE49-F238E27FC236}">
                <a16:creationId xmlns:a16="http://schemas.microsoft.com/office/drawing/2014/main" id="{6E2801A0-2B0A-E287-56DB-3CF951E42589}"/>
              </a:ext>
            </a:extLst>
          </p:cNvPr>
          <p:cNvSpPr/>
          <p:nvPr/>
        </p:nvSpPr>
        <p:spPr>
          <a:xfrm>
            <a:off x="1444464" y="134161"/>
            <a:ext cx="8709096" cy="921852"/>
          </a:xfrm>
          <a:prstGeom prst="rect">
            <a:avLst/>
          </a:prstGeom>
          <a:solidFill>
            <a:schemeClr val="accent6"/>
          </a:solidFill>
          <a:ln>
            <a:solidFill>
              <a:schemeClr val="bg1">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9" name="Google Shape;469;p28"/>
          <p:cNvSpPr/>
          <p:nvPr/>
        </p:nvSpPr>
        <p:spPr>
          <a:xfrm>
            <a:off x="4408356" y="1492953"/>
            <a:ext cx="3205748" cy="452245"/>
          </a:xfrm>
          <a:prstGeom prst="rect">
            <a:avLst/>
          </a:prstGeom>
          <a:solidFill>
            <a:schemeClr val="accent6"/>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0" name="Google Shape;470;p28"/>
          <p:cNvGrpSpPr/>
          <p:nvPr/>
        </p:nvGrpSpPr>
        <p:grpSpPr>
          <a:xfrm>
            <a:off x="4529442" y="1661453"/>
            <a:ext cx="676637" cy="174839"/>
            <a:chOff x="1367875" y="1812100"/>
            <a:chExt cx="822000" cy="212400"/>
          </a:xfrm>
        </p:grpSpPr>
        <p:sp>
          <p:nvSpPr>
            <p:cNvPr id="471" name="Google Shape;471;p28"/>
            <p:cNvSpPr/>
            <p:nvPr/>
          </p:nvSpPr>
          <p:spPr>
            <a:xfrm>
              <a:off x="1367875" y="1812100"/>
              <a:ext cx="212400" cy="212400"/>
            </a:xfrm>
            <a:prstGeom prst="ellipse">
              <a:avLst/>
            </a:prstGeom>
            <a:solidFill>
              <a:schemeClr val="accent2"/>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28"/>
            <p:cNvSpPr/>
            <p:nvPr/>
          </p:nvSpPr>
          <p:spPr>
            <a:xfrm>
              <a:off x="1672675" y="1812100"/>
              <a:ext cx="212400" cy="212400"/>
            </a:xfrm>
            <a:prstGeom prst="ellipse">
              <a:avLst/>
            </a:prstGeom>
            <a:solidFill>
              <a:schemeClr val="accent3"/>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8"/>
            <p:cNvSpPr/>
            <p:nvPr/>
          </p:nvSpPr>
          <p:spPr>
            <a:xfrm>
              <a:off x="1977475" y="1812100"/>
              <a:ext cx="212400" cy="212400"/>
            </a:xfrm>
            <a:prstGeom prst="ellipse">
              <a:avLst/>
            </a:prstGeom>
            <a:solidFill>
              <a:schemeClr val="accent1"/>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 name="Google Shape;474;p28"/>
          <p:cNvGrpSpPr/>
          <p:nvPr/>
        </p:nvGrpSpPr>
        <p:grpSpPr>
          <a:xfrm rot="3185812">
            <a:off x="980936" y="5743562"/>
            <a:ext cx="577835" cy="1025462"/>
            <a:chOff x="441575" y="368400"/>
            <a:chExt cx="577800" cy="1025400"/>
          </a:xfrm>
        </p:grpSpPr>
        <p:sp>
          <p:nvSpPr>
            <p:cNvPr id="475" name="Google Shape;475;p28"/>
            <p:cNvSpPr/>
            <p:nvPr/>
          </p:nvSpPr>
          <p:spPr>
            <a:xfrm>
              <a:off x="441575" y="368400"/>
              <a:ext cx="577800" cy="909600"/>
            </a:xfrm>
            <a:prstGeom prst="triangle">
              <a:avLst>
                <a:gd name="adj" fmla="val 50000"/>
              </a:avLst>
            </a:prstGeom>
            <a:solidFill>
              <a:schemeClr val="accent3"/>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8"/>
            <p:cNvSpPr/>
            <p:nvPr/>
          </p:nvSpPr>
          <p:spPr>
            <a:xfrm>
              <a:off x="441575" y="1189800"/>
              <a:ext cx="577800" cy="204000"/>
            </a:xfrm>
            <a:prstGeom prst="ellipse">
              <a:avLst/>
            </a:prstGeom>
            <a:solidFill>
              <a:schemeClr val="accent1"/>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 name="Google Shape;477;p28"/>
          <p:cNvGrpSpPr/>
          <p:nvPr/>
        </p:nvGrpSpPr>
        <p:grpSpPr>
          <a:xfrm rot="-1179808">
            <a:off x="11154932" y="6107856"/>
            <a:ext cx="701411" cy="586436"/>
            <a:chOff x="10601688" y="5193301"/>
            <a:chExt cx="701400" cy="586427"/>
          </a:xfrm>
        </p:grpSpPr>
        <p:sp>
          <p:nvSpPr>
            <p:cNvPr id="478" name="Google Shape;478;p28"/>
            <p:cNvSpPr/>
            <p:nvPr/>
          </p:nvSpPr>
          <p:spPr>
            <a:xfrm rot="5400000">
              <a:off x="10407392" y="5389351"/>
              <a:ext cx="585600" cy="193500"/>
            </a:xfrm>
            <a:prstGeom prst="parallelogram">
              <a:avLst>
                <a:gd name="adj" fmla="val 39866"/>
              </a:avLst>
            </a:prstGeom>
            <a:solidFill>
              <a:schemeClr val="accent3"/>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8"/>
            <p:cNvSpPr/>
            <p:nvPr/>
          </p:nvSpPr>
          <p:spPr>
            <a:xfrm flipH="1">
              <a:off x="10601688" y="5194688"/>
              <a:ext cx="701400" cy="78900"/>
            </a:xfrm>
            <a:prstGeom prst="parallelogram">
              <a:avLst>
                <a:gd name="adj" fmla="val 250065"/>
              </a:avLst>
            </a:prstGeom>
            <a:solidFill>
              <a:schemeClr val="accent2"/>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8"/>
            <p:cNvSpPr/>
            <p:nvPr/>
          </p:nvSpPr>
          <p:spPr>
            <a:xfrm>
              <a:off x="10796943" y="5273628"/>
              <a:ext cx="506100" cy="506100"/>
            </a:xfrm>
            <a:prstGeom prst="rect">
              <a:avLst/>
            </a:prstGeom>
            <a:solidFill>
              <a:schemeClr val="accent1"/>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1" name="Google Shape;481;p28"/>
          <p:cNvSpPr/>
          <p:nvPr/>
        </p:nvSpPr>
        <p:spPr>
          <a:xfrm>
            <a:off x="414075" y="302300"/>
            <a:ext cx="751200" cy="751200"/>
          </a:xfrm>
          <a:prstGeom prst="star4">
            <a:avLst>
              <a:gd name="adj" fmla="val 12500"/>
            </a:avLst>
          </a:prstGeom>
          <a:solidFill>
            <a:schemeClr val="accent3"/>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2" name="Google Shape;482;p28"/>
          <p:cNvGrpSpPr/>
          <p:nvPr/>
        </p:nvGrpSpPr>
        <p:grpSpPr>
          <a:xfrm rot="-3281806">
            <a:off x="11180022" y="448195"/>
            <a:ext cx="577796" cy="1025394"/>
            <a:chOff x="441575" y="368400"/>
            <a:chExt cx="577800" cy="1025400"/>
          </a:xfrm>
        </p:grpSpPr>
        <p:sp>
          <p:nvSpPr>
            <p:cNvPr id="483" name="Google Shape;483;p28"/>
            <p:cNvSpPr/>
            <p:nvPr/>
          </p:nvSpPr>
          <p:spPr>
            <a:xfrm>
              <a:off x="441575" y="368400"/>
              <a:ext cx="577800" cy="909600"/>
            </a:xfrm>
            <a:prstGeom prst="triangle">
              <a:avLst>
                <a:gd name="adj" fmla="val 50000"/>
              </a:avLst>
            </a:prstGeom>
            <a:solidFill>
              <a:schemeClr val="accent1"/>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8"/>
            <p:cNvSpPr/>
            <p:nvPr/>
          </p:nvSpPr>
          <p:spPr>
            <a:xfrm>
              <a:off x="441575" y="1189800"/>
              <a:ext cx="577800" cy="204000"/>
            </a:xfrm>
            <a:prstGeom prst="ellipse">
              <a:avLst/>
            </a:prstGeom>
            <a:solidFill>
              <a:schemeClr val="accent2"/>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 name="Picture 4">
            <a:extLst>
              <a:ext uri="{FF2B5EF4-FFF2-40B4-BE49-F238E27FC236}">
                <a16:creationId xmlns:a16="http://schemas.microsoft.com/office/drawing/2014/main" id="{B2547FA4-6E00-F137-DA93-1E6CE660C614}"/>
              </a:ext>
            </a:extLst>
          </p:cNvPr>
          <p:cNvPicPr>
            <a:picLocks noChangeAspect="1"/>
          </p:cNvPicPr>
          <p:nvPr/>
        </p:nvPicPr>
        <p:blipFill>
          <a:blip r:embed="rId3"/>
          <a:stretch>
            <a:fillRect/>
          </a:stretch>
        </p:blipFill>
        <p:spPr>
          <a:xfrm>
            <a:off x="4408356" y="1951698"/>
            <a:ext cx="3197332" cy="4693381"/>
          </a:xfrm>
          <a:prstGeom prst="rect">
            <a:avLst/>
          </a:prstGeom>
          <a:ln>
            <a:solidFill>
              <a:schemeClr val="tx1"/>
            </a:solidFill>
          </a:ln>
        </p:spPr>
      </p:pic>
      <p:sp>
        <p:nvSpPr>
          <p:cNvPr id="6" name="Google Shape;370;p21">
            <a:extLst>
              <a:ext uri="{FF2B5EF4-FFF2-40B4-BE49-F238E27FC236}">
                <a16:creationId xmlns:a16="http://schemas.microsoft.com/office/drawing/2014/main" id="{00D3CA6B-5B86-86A6-BD8E-9F4E2B61A688}"/>
              </a:ext>
            </a:extLst>
          </p:cNvPr>
          <p:cNvSpPr txBox="1">
            <a:spLocks noGrp="1"/>
          </p:cNvSpPr>
          <p:nvPr>
            <p:ph type="title"/>
          </p:nvPr>
        </p:nvSpPr>
        <p:spPr>
          <a:xfrm>
            <a:off x="1547006" y="329726"/>
            <a:ext cx="8852271" cy="573792"/>
          </a:xfrm>
          <a:prstGeom prst="rect">
            <a:avLst/>
          </a:prstGeom>
        </p:spPr>
        <p:txBody>
          <a:bodyPr spcFirstLastPara="1" wrap="square" lIns="121900" tIns="121900" rIns="121900" bIns="121900" anchor="ctr" anchorCtr="0">
            <a:noAutofit/>
          </a:bodyPr>
          <a:lstStyle/>
          <a:p>
            <a:pPr marL="0" lvl="0" indent="0" algn="ctr" rtl="0">
              <a:spcBef>
                <a:spcPts val="0"/>
              </a:spcBef>
              <a:spcAft>
                <a:spcPts val="0"/>
              </a:spcAft>
              <a:buNone/>
            </a:pPr>
            <a:r>
              <a:rPr lang="en" dirty="0"/>
              <a:t>4. Quá trình thực hiện</a:t>
            </a:r>
            <a:endParaRPr dirty="0"/>
          </a:p>
        </p:txBody>
      </p:sp>
    </p:spTree>
    <p:extLst>
      <p:ext uri="{BB962C8B-B14F-4D97-AF65-F5344CB8AC3E}">
        <p14:creationId xmlns:p14="http://schemas.microsoft.com/office/powerpoint/2010/main" val="33810851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grpSp>
        <p:nvGrpSpPr>
          <p:cNvPr id="482" name="Google Shape;482;p28"/>
          <p:cNvGrpSpPr/>
          <p:nvPr/>
        </p:nvGrpSpPr>
        <p:grpSpPr>
          <a:xfrm rot="-3281806">
            <a:off x="11550861" y="80792"/>
            <a:ext cx="577796" cy="1025394"/>
            <a:chOff x="441575" y="368400"/>
            <a:chExt cx="577800" cy="1025400"/>
          </a:xfrm>
        </p:grpSpPr>
        <p:sp>
          <p:nvSpPr>
            <p:cNvPr id="483" name="Google Shape;483;p28"/>
            <p:cNvSpPr/>
            <p:nvPr/>
          </p:nvSpPr>
          <p:spPr>
            <a:xfrm>
              <a:off x="441575" y="368400"/>
              <a:ext cx="577800" cy="909600"/>
            </a:xfrm>
            <a:prstGeom prst="triangle">
              <a:avLst>
                <a:gd name="adj" fmla="val 50000"/>
              </a:avLst>
            </a:prstGeom>
            <a:solidFill>
              <a:schemeClr val="accent1"/>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8"/>
            <p:cNvSpPr/>
            <p:nvPr/>
          </p:nvSpPr>
          <p:spPr>
            <a:xfrm>
              <a:off x="441575" y="1189800"/>
              <a:ext cx="577800" cy="204000"/>
            </a:xfrm>
            <a:prstGeom prst="ellipse">
              <a:avLst/>
            </a:prstGeom>
            <a:solidFill>
              <a:schemeClr val="accent2"/>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9" name="Google Shape;469;p28"/>
          <p:cNvSpPr/>
          <p:nvPr/>
        </p:nvSpPr>
        <p:spPr>
          <a:xfrm>
            <a:off x="1991224" y="1701120"/>
            <a:ext cx="8470139" cy="452245"/>
          </a:xfrm>
          <a:prstGeom prst="rect">
            <a:avLst/>
          </a:prstGeom>
          <a:solidFill>
            <a:schemeClr val="accent6"/>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0" name="Google Shape;470;p28"/>
          <p:cNvGrpSpPr/>
          <p:nvPr/>
        </p:nvGrpSpPr>
        <p:grpSpPr>
          <a:xfrm>
            <a:off x="2170475" y="1839823"/>
            <a:ext cx="676637" cy="174839"/>
            <a:chOff x="1367875" y="1812100"/>
            <a:chExt cx="822000" cy="212400"/>
          </a:xfrm>
        </p:grpSpPr>
        <p:sp>
          <p:nvSpPr>
            <p:cNvPr id="471" name="Google Shape;471;p28"/>
            <p:cNvSpPr/>
            <p:nvPr/>
          </p:nvSpPr>
          <p:spPr>
            <a:xfrm>
              <a:off x="1367875" y="1812100"/>
              <a:ext cx="212400" cy="212400"/>
            </a:xfrm>
            <a:prstGeom prst="ellipse">
              <a:avLst/>
            </a:prstGeom>
            <a:solidFill>
              <a:schemeClr val="accent2"/>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28"/>
            <p:cNvSpPr/>
            <p:nvPr/>
          </p:nvSpPr>
          <p:spPr>
            <a:xfrm>
              <a:off x="1672675" y="1812100"/>
              <a:ext cx="212400" cy="212400"/>
            </a:xfrm>
            <a:prstGeom prst="ellipse">
              <a:avLst/>
            </a:prstGeom>
            <a:solidFill>
              <a:schemeClr val="accent3"/>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8"/>
            <p:cNvSpPr/>
            <p:nvPr/>
          </p:nvSpPr>
          <p:spPr>
            <a:xfrm>
              <a:off x="1977475" y="1812100"/>
              <a:ext cx="212400" cy="212400"/>
            </a:xfrm>
            <a:prstGeom prst="ellipse">
              <a:avLst/>
            </a:prstGeom>
            <a:solidFill>
              <a:schemeClr val="accent1"/>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 name="Google Shape;474;p28"/>
          <p:cNvGrpSpPr/>
          <p:nvPr/>
        </p:nvGrpSpPr>
        <p:grpSpPr>
          <a:xfrm rot="3185812">
            <a:off x="292866" y="6042969"/>
            <a:ext cx="577835" cy="1025462"/>
            <a:chOff x="441575" y="368400"/>
            <a:chExt cx="577800" cy="1025400"/>
          </a:xfrm>
        </p:grpSpPr>
        <p:sp>
          <p:nvSpPr>
            <p:cNvPr id="475" name="Google Shape;475;p28"/>
            <p:cNvSpPr/>
            <p:nvPr/>
          </p:nvSpPr>
          <p:spPr>
            <a:xfrm>
              <a:off x="441575" y="368400"/>
              <a:ext cx="577800" cy="909600"/>
            </a:xfrm>
            <a:prstGeom prst="triangle">
              <a:avLst>
                <a:gd name="adj" fmla="val 50000"/>
              </a:avLst>
            </a:prstGeom>
            <a:solidFill>
              <a:schemeClr val="accent3"/>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8"/>
            <p:cNvSpPr/>
            <p:nvPr/>
          </p:nvSpPr>
          <p:spPr>
            <a:xfrm>
              <a:off x="441575" y="1189800"/>
              <a:ext cx="577800" cy="204000"/>
            </a:xfrm>
            <a:prstGeom prst="ellipse">
              <a:avLst/>
            </a:prstGeom>
            <a:solidFill>
              <a:schemeClr val="accent1"/>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 name="Google Shape;477;p28"/>
          <p:cNvGrpSpPr/>
          <p:nvPr/>
        </p:nvGrpSpPr>
        <p:grpSpPr>
          <a:xfrm rot="-1179808">
            <a:off x="11383624" y="6337726"/>
            <a:ext cx="701411" cy="586436"/>
            <a:chOff x="10601688" y="5193301"/>
            <a:chExt cx="701400" cy="586427"/>
          </a:xfrm>
        </p:grpSpPr>
        <p:sp>
          <p:nvSpPr>
            <p:cNvPr id="478" name="Google Shape;478;p28"/>
            <p:cNvSpPr/>
            <p:nvPr/>
          </p:nvSpPr>
          <p:spPr>
            <a:xfrm rot="5400000">
              <a:off x="10407392" y="5389351"/>
              <a:ext cx="585600" cy="193500"/>
            </a:xfrm>
            <a:prstGeom prst="parallelogram">
              <a:avLst>
                <a:gd name="adj" fmla="val 39866"/>
              </a:avLst>
            </a:prstGeom>
            <a:solidFill>
              <a:schemeClr val="accent3"/>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8"/>
            <p:cNvSpPr/>
            <p:nvPr/>
          </p:nvSpPr>
          <p:spPr>
            <a:xfrm flipH="1">
              <a:off x="10601688" y="5194688"/>
              <a:ext cx="701400" cy="78900"/>
            </a:xfrm>
            <a:prstGeom prst="parallelogram">
              <a:avLst>
                <a:gd name="adj" fmla="val 250065"/>
              </a:avLst>
            </a:prstGeom>
            <a:solidFill>
              <a:schemeClr val="accent2"/>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8"/>
            <p:cNvSpPr/>
            <p:nvPr/>
          </p:nvSpPr>
          <p:spPr>
            <a:xfrm>
              <a:off x="10796943" y="5273628"/>
              <a:ext cx="506100" cy="506100"/>
            </a:xfrm>
            <a:prstGeom prst="rect">
              <a:avLst/>
            </a:prstGeom>
            <a:solidFill>
              <a:schemeClr val="accent1"/>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1" name="Google Shape;481;p28"/>
          <p:cNvSpPr/>
          <p:nvPr/>
        </p:nvSpPr>
        <p:spPr>
          <a:xfrm>
            <a:off x="-39950" y="20147"/>
            <a:ext cx="751200" cy="751200"/>
          </a:xfrm>
          <a:prstGeom prst="star4">
            <a:avLst>
              <a:gd name="adj" fmla="val 12500"/>
            </a:avLst>
          </a:prstGeom>
          <a:solidFill>
            <a:schemeClr val="accent3"/>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a:extLst>
              <a:ext uri="{FF2B5EF4-FFF2-40B4-BE49-F238E27FC236}">
                <a16:creationId xmlns:a16="http://schemas.microsoft.com/office/drawing/2014/main" id="{7AF8F371-18DF-BC47-4BFB-981F84BA761C}"/>
              </a:ext>
            </a:extLst>
          </p:cNvPr>
          <p:cNvPicPr>
            <a:picLocks noChangeAspect="1"/>
          </p:cNvPicPr>
          <p:nvPr/>
        </p:nvPicPr>
        <p:blipFill>
          <a:blip r:embed="rId3"/>
          <a:stretch>
            <a:fillRect/>
          </a:stretch>
        </p:blipFill>
        <p:spPr>
          <a:xfrm>
            <a:off x="1991224" y="2153365"/>
            <a:ext cx="8470139" cy="3801937"/>
          </a:xfrm>
          <a:prstGeom prst="rect">
            <a:avLst/>
          </a:prstGeom>
          <a:ln>
            <a:solidFill>
              <a:schemeClr val="tx1"/>
            </a:solidFill>
          </a:ln>
        </p:spPr>
      </p:pic>
      <p:sp>
        <p:nvSpPr>
          <p:cNvPr id="5" name="Rectangle 4">
            <a:extLst>
              <a:ext uri="{FF2B5EF4-FFF2-40B4-BE49-F238E27FC236}">
                <a16:creationId xmlns:a16="http://schemas.microsoft.com/office/drawing/2014/main" id="{59311CBD-0338-0D06-4BE5-992BEF54CB7B}"/>
              </a:ext>
            </a:extLst>
          </p:cNvPr>
          <p:cNvSpPr/>
          <p:nvPr/>
        </p:nvSpPr>
        <p:spPr>
          <a:xfrm>
            <a:off x="1911236" y="231823"/>
            <a:ext cx="8709096" cy="921852"/>
          </a:xfrm>
          <a:prstGeom prst="rect">
            <a:avLst/>
          </a:prstGeom>
          <a:solidFill>
            <a:schemeClr val="accent1">
              <a:lumMod val="75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3">
                  <a:lumMod val="60000"/>
                  <a:lumOff val="40000"/>
                </a:schemeClr>
              </a:solidFill>
            </a:endParaRPr>
          </a:p>
        </p:txBody>
      </p:sp>
      <p:sp>
        <p:nvSpPr>
          <p:cNvPr id="9" name="Rectangle 8">
            <a:extLst>
              <a:ext uri="{FF2B5EF4-FFF2-40B4-BE49-F238E27FC236}">
                <a16:creationId xmlns:a16="http://schemas.microsoft.com/office/drawing/2014/main" id="{E71C436E-1746-9B14-59B8-0BFD54691742}"/>
              </a:ext>
            </a:extLst>
          </p:cNvPr>
          <p:cNvSpPr/>
          <p:nvPr/>
        </p:nvSpPr>
        <p:spPr>
          <a:xfrm>
            <a:off x="1741452" y="75189"/>
            <a:ext cx="8709096" cy="921852"/>
          </a:xfrm>
          <a:prstGeom prst="rect">
            <a:avLst/>
          </a:prstGeom>
          <a:solidFill>
            <a:schemeClr val="accent6"/>
          </a:solidFill>
          <a:ln>
            <a:solidFill>
              <a:schemeClr val="bg1">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Google Shape;370;p21">
            <a:extLst>
              <a:ext uri="{FF2B5EF4-FFF2-40B4-BE49-F238E27FC236}">
                <a16:creationId xmlns:a16="http://schemas.microsoft.com/office/drawing/2014/main" id="{9C6CF935-9E86-6B6F-87FF-4ADA2219ED82}"/>
              </a:ext>
            </a:extLst>
          </p:cNvPr>
          <p:cNvSpPr txBox="1">
            <a:spLocks/>
          </p:cNvSpPr>
          <p:nvPr/>
        </p:nvSpPr>
        <p:spPr>
          <a:xfrm>
            <a:off x="1843994" y="270754"/>
            <a:ext cx="8852271" cy="573792"/>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dk1"/>
              </a:buClr>
              <a:buSzPts val="6000"/>
              <a:buFont typeface="Bitter"/>
              <a:buNone/>
              <a:defRPr sz="4000" b="0" i="0" u="none" strike="noStrike" cap="none">
                <a:solidFill>
                  <a:schemeClr val="dk1"/>
                </a:solidFill>
                <a:latin typeface="Bitter"/>
                <a:ea typeface="Bitter"/>
                <a:cs typeface="Bitter"/>
                <a:sym typeface="Bitter"/>
              </a:defRPr>
            </a:lvl1pPr>
            <a:lvl2pPr marR="0" lvl="1" algn="r" rtl="0">
              <a:lnSpc>
                <a:spcPct val="100000"/>
              </a:lnSpc>
              <a:spcBef>
                <a:spcPts val="0"/>
              </a:spcBef>
              <a:spcAft>
                <a:spcPts val="0"/>
              </a:spcAft>
              <a:buClr>
                <a:schemeClr val="dk1"/>
              </a:buClr>
              <a:buSzPts val="15000"/>
              <a:buFont typeface="Bitter"/>
              <a:buNone/>
              <a:defRPr sz="15000" b="0" i="0" u="none" strike="noStrike" cap="none">
                <a:solidFill>
                  <a:schemeClr val="dk1"/>
                </a:solidFill>
                <a:latin typeface="Bitter"/>
                <a:ea typeface="Bitter"/>
                <a:cs typeface="Bitter"/>
                <a:sym typeface="Bitter"/>
              </a:defRPr>
            </a:lvl2pPr>
            <a:lvl3pPr marR="0" lvl="2" algn="r" rtl="0">
              <a:lnSpc>
                <a:spcPct val="100000"/>
              </a:lnSpc>
              <a:spcBef>
                <a:spcPts val="0"/>
              </a:spcBef>
              <a:spcAft>
                <a:spcPts val="0"/>
              </a:spcAft>
              <a:buClr>
                <a:schemeClr val="dk1"/>
              </a:buClr>
              <a:buSzPts val="15000"/>
              <a:buFont typeface="Bitter"/>
              <a:buNone/>
              <a:defRPr sz="15000" b="0" i="0" u="none" strike="noStrike" cap="none">
                <a:solidFill>
                  <a:schemeClr val="dk1"/>
                </a:solidFill>
                <a:latin typeface="Bitter"/>
                <a:ea typeface="Bitter"/>
                <a:cs typeface="Bitter"/>
                <a:sym typeface="Bitter"/>
              </a:defRPr>
            </a:lvl3pPr>
            <a:lvl4pPr marR="0" lvl="3" algn="r" rtl="0">
              <a:lnSpc>
                <a:spcPct val="100000"/>
              </a:lnSpc>
              <a:spcBef>
                <a:spcPts val="0"/>
              </a:spcBef>
              <a:spcAft>
                <a:spcPts val="0"/>
              </a:spcAft>
              <a:buClr>
                <a:schemeClr val="dk1"/>
              </a:buClr>
              <a:buSzPts val="15000"/>
              <a:buFont typeface="Bitter"/>
              <a:buNone/>
              <a:defRPr sz="15000" b="0" i="0" u="none" strike="noStrike" cap="none">
                <a:solidFill>
                  <a:schemeClr val="dk1"/>
                </a:solidFill>
                <a:latin typeface="Bitter"/>
                <a:ea typeface="Bitter"/>
                <a:cs typeface="Bitter"/>
                <a:sym typeface="Bitter"/>
              </a:defRPr>
            </a:lvl4pPr>
            <a:lvl5pPr marR="0" lvl="4" algn="r" rtl="0">
              <a:lnSpc>
                <a:spcPct val="100000"/>
              </a:lnSpc>
              <a:spcBef>
                <a:spcPts val="0"/>
              </a:spcBef>
              <a:spcAft>
                <a:spcPts val="0"/>
              </a:spcAft>
              <a:buClr>
                <a:schemeClr val="dk1"/>
              </a:buClr>
              <a:buSzPts val="15000"/>
              <a:buFont typeface="Bitter"/>
              <a:buNone/>
              <a:defRPr sz="15000" b="0" i="0" u="none" strike="noStrike" cap="none">
                <a:solidFill>
                  <a:schemeClr val="dk1"/>
                </a:solidFill>
                <a:latin typeface="Bitter"/>
                <a:ea typeface="Bitter"/>
                <a:cs typeface="Bitter"/>
                <a:sym typeface="Bitter"/>
              </a:defRPr>
            </a:lvl5pPr>
            <a:lvl6pPr marR="0" lvl="5" algn="r" rtl="0">
              <a:lnSpc>
                <a:spcPct val="100000"/>
              </a:lnSpc>
              <a:spcBef>
                <a:spcPts val="0"/>
              </a:spcBef>
              <a:spcAft>
                <a:spcPts val="0"/>
              </a:spcAft>
              <a:buClr>
                <a:schemeClr val="dk1"/>
              </a:buClr>
              <a:buSzPts val="15000"/>
              <a:buFont typeface="Bitter"/>
              <a:buNone/>
              <a:defRPr sz="15000" b="0" i="0" u="none" strike="noStrike" cap="none">
                <a:solidFill>
                  <a:schemeClr val="dk1"/>
                </a:solidFill>
                <a:latin typeface="Bitter"/>
                <a:ea typeface="Bitter"/>
                <a:cs typeface="Bitter"/>
                <a:sym typeface="Bitter"/>
              </a:defRPr>
            </a:lvl6pPr>
            <a:lvl7pPr marR="0" lvl="6" algn="r" rtl="0">
              <a:lnSpc>
                <a:spcPct val="100000"/>
              </a:lnSpc>
              <a:spcBef>
                <a:spcPts val="0"/>
              </a:spcBef>
              <a:spcAft>
                <a:spcPts val="0"/>
              </a:spcAft>
              <a:buClr>
                <a:schemeClr val="dk1"/>
              </a:buClr>
              <a:buSzPts val="15000"/>
              <a:buFont typeface="Bitter"/>
              <a:buNone/>
              <a:defRPr sz="15000" b="0" i="0" u="none" strike="noStrike" cap="none">
                <a:solidFill>
                  <a:schemeClr val="dk1"/>
                </a:solidFill>
                <a:latin typeface="Bitter"/>
                <a:ea typeface="Bitter"/>
                <a:cs typeface="Bitter"/>
                <a:sym typeface="Bitter"/>
              </a:defRPr>
            </a:lvl7pPr>
            <a:lvl8pPr marR="0" lvl="7" algn="r" rtl="0">
              <a:lnSpc>
                <a:spcPct val="100000"/>
              </a:lnSpc>
              <a:spcBef>
                <a:spcPts val="0"/>
              </a:spcBef>
              <a:spcAft>
                <a:spcPts val="0"/>
              </a:spcAft>
              <a:buClr>
                <a:schemeClr val="dk1"/>
              </a:buClr>
              <a:buSzPts val="15000"/>
              <a:buFont typeface="Bitter"/>
              <a:buNone/>
              <a:defRPr sz="15000" b="0" i="0" u="none" strike="noStrike" cap="none">
                <a:solidFill>
                  <a:schemeClr val="dk1"/>
                </a:solidFill>
                <a:latin typeface="Bitter"/>
                <a:ea typeface="Bitter"/>
                <a:cs typeface="Bitter"/>
                <a:sym typeface="Bitter"/>
              </a:defRPr>
            </a:lvl8pPr>
            <a:lvl9pPr marR="0" lvl="8" algn="r" rtl="0">
              <a:lnSpc>
                <a:spcPct val="100000"/>
              </a:lnSpc>
              <a:spcBef>
                <a:spcPts val="0"/>
              </a:spcBef>
              <a:spcAft>
                <a:spcPts val="0"/>
              </a:spcAft>
              <a:buClr>
                <a:schemeClr val="dk1"/>
              </a:buClr>
              <a:buSzPts val="15000"/>
              <a:buFont typeface="Bitter"/>
              <a:buNone/>
              <a:defRPr sz="15000" b="0" i="0" u="none" strike="noStrike" cap="none">
                <a:solidFill>
                  <a:schemeClr val="dk1"/>
                </a:solidFill>
                <a:latin typeface="Bitter"/>
                <a:ea typeface="Bitter"/>
                <a:cs typeface="Bitter"/>
                <a:sym typeface="Bitter"/>
              </a:defRPr>
            </a:lvl9pPr>
          </a:lstStyle>
          <a:p>
            <a:pPr algn="ctr"/>
            <a:r>
              <a:rPr lang="en-US"/>
              <a:t>4. Quá trình thực hiện</a:t>
            </a:r>
            <a:endParaRPr lang="en-US" dirty="0"/>
          </a:p>
        </p:txBody>
      </p:sp>
    </p:spTree>
    <p:extLst>
      <p:ext uri="{BB962C8B-B14F-4D97-AF65-F5344CB8AC3E}">
        <p14:creationId xmlns:p14="http://schemas.microsoft.com/office/powerpoint/2010/main" val="19495301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grpSp>
        <p:nvGrpSpPr>
          <p:cNvPr id="482" name="Google Shape;482;p28"/>
          <p:cNvGrpSpPr/>
          <p:nvPr/>
        </p:nvGrpSpPr>
        <p:grpSpPr>
          <a:xfrm rot="-3281806">
            <a:off x="11550861" y="80792"/>
            <a:ext cx="577796" cy="1025394"/>
            <a:chOff x="441575" y="368400"/>
            <a:chExt cx="577800" cy="1025400"/>
          </a:xfrm>
        </p:grpSpPr>
        <p:sp>
          <p:nvSpPr>
            <p:cNvPr id="483" name="Google Shape;483;p28"/>
            <p:cNvSpPr/>
            <p:nvPr/>
          </p:nvSpPr>
          <p:spPr>
            <a:xfrm>
              <a:off x="441575" y="368400"/>
              <a:ext cx="577800" cy="909600"/>
            </a:xfrm>
            <a:prstGeom prst="triangle">
              <a:avLst>
                <a:gd name="adj" fmla="val 50000"/>
              </a:avLst>
            </a:prstGeom>
            <a:solidFill>
              <a:schemeClr val="accent1"/>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8"/>
            <p:cNvSpPr/>
            <p:nvPr/>
          </p:nvSpPr>
          <p:spPr>
            <a:xfrm>
              <a:off x="441575" y="1189800"/>
              <a:ext cx="577800" cy="204000"/>
            </a:xfrm>
            <a:prstGeom prst="ellipse">
              <a:avLst/>
            </a:prstGeom>
            <a:solidFill>
              <a:schemeClr val="accent2"/>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9" name="Google Shape;469;p28"/>
          <p:cNvSpPr/>
          <p:nvPr/>
        </p:nvSpPr>
        <p:spPr>
          <a:xfrm>
            <a:off x="4483925" y="1456317"/>
            <a:ext cx="2638232" cy="318918"/>
          </a:xfrm>
          <a:prstGeom prst="rect">
            <a:avLst/>
          </a:prstGeom>
          <a:solidFill>
            <a:schemeClr val="accent6"/>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0" name="Google Shape;470;p28"/>
          <p:cNvGrpSpPr/>
          <p:nvPr/>
        </p:nvGrpSpPr>
        <p:grpSpPr>
          <a:xfrm>
            <a:off x="4558075" y="1528356"/>
            <a:ext cx="676637" cy="174839"/>
            <a:chOff x="1367875" y="1812100"/>
            <a:chExt cx="822000" cy="212400"/>
          </a:xfrm>
        </p:grpSpPr>
        <p:sp>
          <p:nvSpPr>
            <p:cNvPr id="471" name="Google Shape;471;p28"/>
            <p:cNvSpPr/>
            <p:nvPr/>
          </p:nvSpPr>
          <p:spPr>
            <a:xfrm>
              <a:off x="1367875" y="1812100"/>
              <a:ext cx="212400" cy="212400"/>
            </a:xfrm>
            <a:prstGeom prst="ellipse">
              <a:avLst/>
            </a:prstGeom>
            <a:solidFill>
              <a:schemeClr val="accent2"/>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28"/>
            <p:cNvSpPr/>
            <p:nvPr/>
          </p:nvSpPr>
          <p:spPr>
            <a:xfrm>
              <a:off x="1672675" y="1812100"/>
              <a:ext cx="212400" cy="212400"/>
            </a:xfrm>
            <a:prstGeom prst="ellipse">
              <a:avLst/>
            </a:prstGeom>
            <a:solidFill>
              <a:schemeClr val="accent3"/>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8"/>
            <p:cNvSpPr/>
            <p:nvPr/>
          </p:nvSpPr>
          <p:spPr>
            <a:xfrm>
              <a:off x="1977475" y="1812100"/>
              <a:ext cx="212400" cy="212400"/>
            </a:xfrm>
            <a:prstGeom prst="ellipse">
              <a:avLst/>
            </a:prstGeom>
            <a:solidFill>
              <a:schemeClr val="accent1"/>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 name="Google Shape;474;p28"/>
          <p:cNvGrpSpPr/>
          <p:nvPr/>
        </p:nvGrpSpPr>
        <p:grpSpPr>
          <a:xfrm rot="3185812">
            <a:off x="292866" y="6042969"/>
            <a:ext cx="577835" cy="1025462"/>
            <a:chOff x="441575" y="368400"/>
            <a:chExt cx="577800" cy="1025400"/>
          </a:xfrm>
        </p:grpSpPr>
        <p:sp>
          <p:nvSpPr>
            <p:cNvPr id="475" name="Google Shape;475;p28"/>
            <p:cNvSpPr/>
            <p:nvPr/>
          </p:nvSpPr>
          <p:spPr>
            <a:xfrm>
              <a:off x="441575" y="368400"/>
              <a:ext cx="577800" cy="909600"/>
            </a:xfrm>
            <a:prstGeom prst="triangle">
              <a:avLst>
                <a:gd name="adj" fmla="val 50000"/>
              </a:avLst>
            </a:prstGeom>
            <a:solidFill>
              <a:schemeClr val="accent3"/>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8"/>
            <p:cNvSpPr/>
            <p:nvPr/>
          </p:nvSpPr>
          <p:spPr>
            <a:xfrm>
              <a:off x="441575" y="1189800"/>
              <a:ext cx="577800" cy="204000"/>
            </a:xfrm>
            <a:prstGeom prst="ellipse">
              <a:avLst/>
            </a:prstGeom>
            <a:solidFill>
              <a:schemeClr val="accent1"/>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 name="Google Shape;477;p28"/>
          <p:cNvGrpSpPr/>
          <p:nvPr/>
        </p:nvGrpSpPr>
        <p:grpSpPr>
          <a:xfrm rot="-1179808">
            <a:off x="11383624" y="6337726"/>
            <a:ext cx="701411" cy="586436"/>
            <a:chOff x="10601688" y="5193301"/>
            <a:chExt cx="701400" cy="586427"/>
          </a:xfrm>
        </p:grpSpPr>
        <p:sp>
          <p:nvSpPr>
            <p:cNvPr id="478" name="Google Shape;478;p28"/>
            <p:cNvSpPr/>
            <p:nvPr/>
          </p:nvSpPr>
          <p:spPr>
            <a:xfrm rot="5400000">
              <a:off x="10407392" y="5389351"/>
              <a:ext cx="585600" cy="193500"/>
            </a:xfrm>
            <a:prstGeom prst="parallelogram">
              <a:avLst>
                <a:gd name="adj" fmla="val 39866"/>
              </a:avLst>
            </a:prstGeom>
            <a:solidFill>
              <a:schemeClr val="accent3"/>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8"/>
            <p:cNvSpPr/>
            <p:nvPr/>
          </p:nvSpPr>
          <p:spPr>
            <a:xfrm flipH="1">
              <a:off x="10601688" y="5194688"/>
              <a:ext cx="701400" cy="78900"/>
            </a:xfrm>
            <a:prstGeom prst="parallelogram">
              <a:avLst>
                <a:gd name="adj" fmla="val 250065"/>
              </a:avLst>
            </a:prstGeom>
            <a:solidFill>
              <a:schemeClr val="accent2"/>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8"/>
            <p:cNvSpPr/>
            <p:nvPr/>
          </p:nvSpPr>
          <p:spPr>
            <a:xfrm>
              <a:off x="10796943" y="5273628"/>
              <a:ext cx="506100" cy="506100"/>
            </a:xfrm>
            <a:prstGeom prst="rect">
              <a:avLst/>
            </a:prstGeom>
            <a:solidFill>
              <a:schemeClr val="accent1"/>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1" name="Google Shape;481;p28"/>
          <p:cNvSpPr/>
          <p:nvPr/>
        </p:nvSpPr>
        <p:spPr>
          <a:xfrm>
            <a:off x="-39950" y="20147"/>
            <a:ext cx="751200" cy="751200"/>
          </a:xfrm>
          <a:prstGeom prst="star4">
            <a:avLst>
              <a:gd name="adj" fmla="val 12500"/>
            </a:avLst>
          </a:prstGeom>
          <a:solidFill>
            <a:schemeClr val="accent3"/>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 name="Picture 3">
            <a:extLst>
              <a:ext uri="{FF2B5EF4-FFF2-40B4-BE49-F238E27FC236}">
                <a16:creationId xmlns:a16="http://schemas.microsoft.com/office/drawing/2014/main" id="{7BD0887B-98C2-FAAA-8FF0-241F2C42CC6E}"/>
              </a:ext>
            </a:extLst>
          </p:cNvPr>
          <p:cNvPicPr>
            <a:picLocks noChangeAspect="1"/>
          </p:cNvPicPr>
          <p:nvPr/>
        </p:nvPicPr>
        <p:blipFill>
          <a:blip r:embed="rId3"/>
          <a:stretch>
            <a:fillRect/>
          </a:stretch>
        </p:blipFill>
        <p:spPr>
          <a:xfrm>
            <a:off x="4483925" y="1775235"/>
            <a:ext cx="2638232" cy="4850942"/>
          </a:xfrm>
          <a:prstGeom prst="rect">
            <a:avLst/>
          </a:prstGeom>
          <a:ln>
            <a:solidFill>
              <a:schemeClr val="tx1"/>
            </a:solidFill>
          </a:ln>
        </p:spPr>
      </p:pic>
      <p:sp>
        <p:nvSpPr>
          <p:cNvPr id="5" name="Rectangle 4">
            <a:extLst>
              <a:ext uri="{FF2B5EF4-FFF2-40B4-BE49-F238E27FC236}">
                <a16:creationId xmlns:a16="http://schemas.microsoft.com/office/drawing/2014/main" id="{1BAC63BE-37BE-A236-EDCA-C1692C7CA4A1}"/>
              </a:ext>
            </a:extLst>
          </p:cNvPr>
          <p:cNvSpPr/>
          <p:nvPr/>
        </p:nvSpPr>
        <p:spPr>
          <a:xfrm>
            <a:off x="1911236" y="231823"/>
            <a:ext cx="8709096" cy="921852"/>
          </a:xfrm>
          <a:prstGeom prst="rect">
            <a:avLst/>
          </a:prstGeom>
          <a:solidFill>
            <a:schemeClr val="accent1">
              <a:lumMod val="75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3">
                  <a:lumMod val="60000"/>
                  <a:lumOff val="40000"/>
                </a:schemeClr>
              </a:solidFill>
            </a:endParaRPr>
          </a:p>
        </p:txBody>
      </p:sp>
      <p:sp>
        <p:nvSpPr>
          <p:cNvPr id="9" name="Rectangle 8">
            <a:extLst>
              <a:ext uri="{FF2B5EF4-FFF2-40B4-BE49-F238E27FC236}">
                <a16:creationId xmlns:a16="http://schemas.microsoft.com/office/drawing/2014/main" id="{A264755D-36DB-3BA6-F4C1-CB83B9188E6B}"/>
              </a:ext>
            </a:extLst>
          </p:cNvPr>
          <p:cNvSpPr/>
          <p:nvPr/>
        </p:nvSpPr>
        <p:spPr>
          <a:xfrm>
            <a:off x="1741452" y="75189"/>
            <a:ext cx="8709096" cy="921852"/>
          </a:xfrm>
          <a:prstGeom prst="rect">
            <a:avLst/>
          </a:prstGeom>
          <a:solidFill>
            <a:schemeClr val="accent6"/>
          </a:solidFill>
          <a:ln>
            <a:solidFill>
              <a:schemeClr val="bg1">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Google Shape;370;p21">
            <a:extLst>
              <a:ext uri="{FF2B5EF4-FFF2-40B4-BE49-F238E27FC236}">
                <a16:creationId xmlns:a16="http://schemas.microsoft.com/office/drawing/2014/main" id="{7B67B059-3E60-C2A1-A5C4-CEBDD703BD6B}"/>
              </a:ext>
            </a:extLst>
          </p:cNvPr>
          <p:cNvSpPr txBox="1">
            <a:spLocks/>
          </p:cNvSpPr>
          <p:nvPr/>
        </p:nvSpPr>
        <p:spPr>
          <a:xfrm>
            <a:off x="1843994" y="270754"/>
            <a:ext cx="8852271" cy="573792"/>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dk1"/>
              </a:buClr>
              <a:buSzPts val="6000"/>
              <a:buFont typeface="Bitter"/>
              <a:buNone/>
              <a:defRPr sz="4000" b="0" i="0" u="none" strike="noStrike" cap="none">
                <a:solidFill>
                  <a:schemeClr val="dk1"/>
                </a:solidFill>
                <a:latin typeface="Bitter"/>
                <a:ea typeface="Bitter"/>
                <a:cs typeface="Bitter"/>
                <a:sym typeface="Bitter"/>
              </a:defRPr>
            </a:lvl1pPr>
            <a:lvl2pPr marR="0" lvl="1" algn="r" rtl="0">
              <a:lnSpc>
                <a:spcPct val="100000"/>
              </a:lnSpc>
              <a:spcBef>
                <a:spcPts val="0"/>
              </a:spcBef>
              <a:spcAft>
                <a:spcPts val="0"/>
              </a:spcAft>
              <a:buClr>
                <a:schemeClr val="dk1"/>
              </a:buClr>
              <a:buSzPts val="15000"/>
              <a:buFont typeface="Bitter"/>
              <a:buNone/>
              <a:defRPr sz="15000" b="0" i="0" u="none" strike="noStrike" cap="none">
                <a:solidFill>
                  <a:schemeClr val="dk1"/>
                </a:solidFill>
                <a:latin typeface="Bitter"/>
                <a:ea typeface="Bitter"/>
                <a:cs typeface="Bitter"/>
                <a:sym typeface="Bitter"/>
              </a:defRPr>
            </a:lvl2pPr>
            <a:lvl3pPr marR="0" lvl="2" algn="r" rtl="0">
              <a:lnSpc>
                <a:spcPct val="100000"/>
              </a:lnSpc>
              <a:spcBef>
                <a:spcPts val="0"/>
              </a:spcBef>
              <a:spcAft>
                <a:spcPts val="0"/>
              </a:spcAft>
              <a:buClr>
                <a:schemeClr val="dk1"/>
              </a:buClr>
              <a:buSzPts val="15000"/>
              <a:buFont typeface="Bitter"/>
              <a:buNone/>
              <a:defRPr sz="15000" b="0" i="0" u="none" strike="noStrike" cap="none">
                <a:solidFill>
                  <a:schemeClr val="dk1"/>
                </a:solidFill>
                <a:latin typeface="Bitter"/>
                <a:ea typeface="Bitter"/>
                <a:cs typeface="Bitter"/>
                <a:sym typeface="Bitter"/>
              </a:defRPr>
            </a:lvl3pPr>
            <a:lvl4pPr marR="0" lvl="3" algn="r" rtl="0">
              <a:lnSpc>
                <a:spcPct val="100000"/>
              </a:lnSpc>
              <a:spcBef>
                <a:spcPts val="0"/>
              </a:spcBef>
              <a:spcAft>
                <a:spcPts val="0"/>
              </a:spcAft>
              <a:buClr>
                <a:schemeClr val="dk1"/>
              </a:buClr>
              <a:buSzPts val="15000"/>
              <a:buFont typeface="Bitter"/>
              <a:buNone/>
              <a:defRPr sz="15000" b="0" i="0" u="none" strike="noStrike" cap="none">
                <a:solidFill>
                  <a:schemeClr val="dk1"/>
                </a:solidFill>
                <a:latin typeface="Bitter"/>
                <a:ea typeface="Bitter"/>
                <a:cs typeface="Bitter"/>
                <a:sym typeface="Bitter"/>
              </a:defRPr>
            </a:lvl4pPr>
            <a:lvl5pPr marR="0" lvl="4" algn="r" rtl="0">
              <a:lnSpc>
                <a:spcPct val="100000"/>
              </a:lnSpc>
              <a:spcBef>
                <a:spcPts val="0"/>
              </a:spcBef>
              <a:spcAft>
                <a:spcPts val="0"/>
              </a:spcAft>
              <a:buClr>
                <a:schemeClr val="dk1"/>
              </a:buClr>
              <a:buSzPts val="15000"/>
              <a:buFont typeface="Bitter"/>
              <a:buNone/>
              <a:defRPr sz="15000" b="0" i="0" u="none" strike="noStrike" cap="none">
                <a:solidFill>
                  <a:schemeClr val="dk1"/>
                </a:solidFill>
                <a:latin typeface="Bitter"/>
                <a:ea typeface="Bitter"/>
                <a:cs typeface="Bitter"/>
                <a:sym typeface="Bitter"/>
              </a:defRPr>
            </a:lvl5pPr>
            <a:lvl6pPr marR="0" lvl="5" algn="r" rtl="0">
              <a:lnSpc>
                <a:spcPct val="100000"/>
              </a:lnSpc>
              <a:spcBef>
                <a:spcPts val="0"/>
              </a:spcBef>
              <a:spcAft>
                <a:spcPts val="0"/>
              </a:spcAft>
              <a:buClr>
                <a:schemeClr val="dk1"/>
              </a:buClr>
              <a:buSzPts val="15000"/>
              <a:buFont typeface="Bitter"/>
              <a:buNone/>
              <a:defRPr sz="15000" b="0" i="0" u="none" strike="noStrike" cap="none">
                <a:solidFill>
                  <a:schemeClr val="dk1"/>
                </a:solidFill>
                <a:latin typeface="Bitter"/>
                <a:ea typeface="Bitter"/>
                <a:cs typeface="Bitter"/>
                <a:sym typeface="Bitter"/>
              </a:defRPr>
            </a:lvl6pPr>
            <a:lvl7pPr marR="0" lvl="6" algn="r" rtl="0">
              <a:lnSpc>
                <a:spcPct val="100000"/>
              </a:lnSpc>
              <a:spcBef>
                <a:spcPts val="0"/>
              </a:spcBef>
              <a:spcAft>
                <a:spcPts val="0"/>
              </a:spcAft>
              <a:buClr>
                <a:schemeClr val="dk1"/>
              </a:buClr>
              <a:buSzPts val="15000"/>
              <a:buFont typeface="Bitter"/>
              <a:buNone/>
              <a:defRPr sz="15000" b="0" i="0" u="none" strike="noStrike" cap="none">
                <a:solidFill>
                  <a:schemeClr val="dk1"/>
                </a:solidFill>
                <a:latin typeface="Bitter"/>
                <a:ea typeface="Bitter"/>
                <a:cs typeface="Bitter"/>
                <a:sym typeface="Bitter"/>
              </a:defRPr>
            </a:lvl7pPr>
            <a:lvl8pPr marR="0" lvl="7" algn="r" rtl="0">
              <a:lnSpc>
                <a:spcPct val="100000"/>
              </a:lnSpc>
              <a:spcBef>
                <a:spcPts val="0"/>
              </a:spcBef>
              <a:spcAft>
                <a:spcPts val="0"/>
              </a:spcAft>
              <a:buClr>
                <a:schemeClr val="dk1"/>
              </a:buClr>
              <a:buSzPts val="15000"/>
              <a:buFont typeface="Bitter"/>
              <a:buNone/>
              <a:defRPr sz="15000" b="0" i="0" u="none" strike="noStrike" cap="none">
                <a:solidFill>
                  <a:schemeClr val="dk1"/>
                </a:solidFill>
                <a:latin typeface="Bitter"/>
                <a:ea typeface="Bitter"/>
                <a:cs typeface="Bitter"/>
                <a:sym typeface="Bitter"/>
              </a:defRPr>
            </a:lvl8pPr>
            <a:lvl9pPr marR="0" lvl="8" algn="r" rtl="0">
              <a:lnSpc>
                <a:spcPct val="100000"/>
              </a:lnSpc>
              <a:spcBef>
                <a:spcPts val="0"/>
              </a:spcBef>
              <a:spcAft>
                <a:spcPts val="0"/>
              </a:spcAft>
              <a:buClr>
                <a:schemeClr val="dk1"/>
              </a:buClr>
              <a:buSzPts val="15000"/>
              <a:buFont typeface="Bitter"/>
              <a:buNone/>
              <a:defRPr sz="15000" b="0" i="0" u="none" strike="noStrike" cap="none">
                <a:solidFill>
                  <a:schemeClr val="dk1"/>
                </a:solidFill>
                <a:latin typeface="Bitter"/>
                <a:ea typeface="Bitter"/>
                <a:cs typeface="Bitter"/>
                <a:sym typeface="Bitter"/>
              </a:defRPr>
            </a:lvl9pPr>
          </a:lstStyle>
          <a:p>
            <a:pPr algn="ctr"/>
            <a:r>
              <a:rPr lang="en-US"/>
              <a:t>4. Quá trình thực hiện</a:t>
            </a:r>
            <a:endParaRPr lang="en-US" dirty="0"/>
          </a:p>
        </p:txBody>
      </p:sp>
    </p:spTree>
    <p:extLst>
      <p:ext uri="{BB962C8B-B14F-4D97-AF65-F5344CB8AC3E}">
        <p14:creationId xmlns:p14="http://schemas.microsoft.com/office/powerpoint/2010/main" val="213864850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grpSp>
        <p:nvGrpSpPr>
          <p:cNvPr id="482" name="Google Shape;482;p28"/>
          <p:cNvGrpSpPr/>
          <p:nvPr/>
        </p:nvGrpSpPr>
        <p:grpSpPr>
          <a:xfrm rot="-3281806">
            <a:off x="11550861" y="80792"/>
            <a:ext cx="577796" cy="1025394"/>
            <a:chOff x="441575" y="368400"/>
            <a:chExt cx="577800" cy="1025400"/>
          </a:xfrm>
        </p:grpSpPr>
        <p:sp>
          <p:nvSpPr>
            <p:cNvPr id="483" name="Google Shape;483;p28"/>
            <p:cNvSpPr/>
            <p:nvPr/>
          </p:nvSpPr>
          <p:spPr>
            <a:xfrm>
              <a:off x="441575" y="368400"/>
              <a:ext cx="577800" cy="909600"/>
            </a:xfrm>
            <a:prstGeom prst="triangle">
              <a:avLst>
                <a:gd name="adj" fmla="val 50000"/>
              </a:avLst>
            </a:prstGeom>
            <a:solidFill>
              <a:schemeClr val="accent1"/>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8"/>
            <p:cNvSpPr/>
            <p:nvPr/>
          </p:nvSpPr>
          <p:spPr>
            <a:xfrm>
              <a:off x="441575" y="1189800"/>
              <a:ext cx="577800" cy="204000"/>
            </a:xfrm>
            <a:prstGeom prst="ellipse">
              <a:avLst/>
            </a:prstGeom>
            <a:solidFill>
              <a:schemeClr val="accent2"/>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9" name="Google Shape;469;p28"/>
          <p:cNvSpPr/>
          <p:nvPr/>
        </p:nvSpPr>
        <p:spPr>
          <a:xfrm>
            <a:off x="1787687" y="1407527"/>
            <a:ext cx="2245985" cy="352652"/>
          </a:xfrm>
          <a:prstGeom prst="rect">
            <a:avLst/>
          </a:prstGeom>
          <a:solidFill>
            <a:schemeClr val="accent6"/>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0" name="Google Shape;470;p28"/>
          <p:cNvGrpSpPr/>
          <p:nvPr/>
        </p:nvGrpSpPr>
        <p:grpSpPr>
          <a:xfrm>
            <a:off x="1860374" y="1496434"/>
            <a:ext cx="676637" cy="174839"/>
            <a:chOff x="1367875" y="1812100"/>
            <a:chExt cx="822000" cy="212400"/>
          </a:xfrm>
        </p:grpSpPr>
        <p:sp>
          <p:nvSpPr>
            <p:cNvPr id="471" name="Google Shape;471;p28"/>
            <p:cNvSpPr/>
            <p:nvPr/>
          </p:nvSpPr>
          <p:spPr>
            <a:xfrm>
              <a:off x="1367875" y="1812100"/>
              <a:ext cx="212400" cy="212400"/>
            </a:xfrm>
            <a:prstGeom prst="ellipse">
              <a:avLst/>
            </a:prstGeom>
            <a:solidFill>
              <a:schemeClr val="accent2"/>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28"/>
            <p:cNvSpPr/>
            <p:nvPr/>
          </p:nvSpPr>
          <p:spPr>
            <a:xfrm>
              <a:off x="1672675" y="1812100"/>
              <a:ext cx="212400" cy="212400"/>
            </a:xfrm>
            <a:prstGeom prst="ellipse">
              <a:avLst/>
            </a:prstGeom>
            <a:solidFill>
              <a:schemeClr val="accent3"/>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8"/>
            <p:cNvSpPr/>
            <p:nvPr/>
          </p:nvSpPr>
          <p:spPr>
            <a:xfrm>
              <a:off x="1977475" y="1812100"/>
              <a:ext cx="212400" cy="212400"/>
            </a:xfrm>
            <a:prstGeom prst="ellipse">
              <a:avLst/>
            </a:prstGeom>
            <a:solidFill>
              <a:schemeClr val="accent1"/>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 name="Google Shape;474;p28"/>
          <p:cNvGrpSpPr/>
          <p:nvPr/>
        </p:nvGrpSpPr>
        <p:grpSpPr>
          <a:xfrm rot="3185812">
            <a:off x="292866" y="6042969"/>
            <a:ext cx="577835" cy="1025462"/>
            <a:chOff x="441575" y="368400"/>
            <a:chExt cx="577800" cy="1025400"/>
          </a:xfrm>
        </p:grpSpPr>
        <p:sp>
          <p:nvSpPr>
            <p:cNvPr id="475" name="Google Shape;475;p28"/>
            <p:cNvSpPr/>
            <p:nvPr/>
          </p:nvSpPr>
          <p:spPr>
            <a:xfrm>
              <a:off x="441575" y="368400"/>
              <a:ext cx="577800" cy="909600"/>
            </a:xfrm>
            <a:prstGeom prst="triangle">
              <a:avLst>
                <a:gd name="adj" fmla="val 50000"/>
              </a:avLst>
            </a:prstGeom>
            <a:solidFill>
              <a:schemeClr val="accent3"/>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8"/>
            <p:cNvSpPr/>
            <p:nvPr/>
          </p:nvSpPr>
          <p:spPr>
            <a:xfrm>
              <a:off x="441575" y="1189800"/>
              <a:ext cx="577800" cy="204000"/>
            </a:xfrm>
            <a:prstGeom prst="ellipse">
              <a:avLst/>
            </a:prstGeom>
            <a:solidFill>
              <a:schemeClr val="accent1"/>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 name="Google Shape;477;p28"/>
          <p:cNvGrpSpPr/>
          <p:nvPr/>
        </p:nvGrpSpPr>
        <p:grpSpPr>
          <a:xfrm rot="-1179808">
            <a:off x="11383624" y="6337726"/>
            <a:ext cx="701411" cy="586436"/>
            <a:chOff x="10601688" y="5193301"/>
            <a:chExt cx="701400" cy="586427"/>
          </a:xfrm>
        </p:grpSpPr>
        <p:sp>
          <p:nvSpPr>
            <p:cNvPr id="478" name="Google Shape;478;p28"/>
            <p:cNvSpPr/>
            <p:nvPr/>
          </p:nvSpPr>
          <p:spPr>
            <a:xfrm rot="5400000">
              <a:off x="10407392" y="5389351"/>
              <a:ext cx="585600" cy="193500"/>
            </a:xfrm>
            <a:prstGeom prst="parallelogram">
              <a:avLst>
                <a:gd name="adj" fmla="val 39866"/>
              </a:avLst>
            </a:prstGeom>
            <a:solidFill>
              <a:schemeClr val="accent3"/>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8"/>
            <p:cNvSpPr/>
            <p:nvPr/>
          </p:nvSpPr>
          <p:spPr>
            <a:xfrm flipH="1">
              <a:off x="10601688" y="5194688"/>
              <a:ext cx="701400" cy="78900"/>
            </a:xfrm>
            <a:prstGeom prst="parallelogram">
              <a:avLst>
                <a:gd name="adj" fmla="val 250065"/>
              </a:avLst>
            </a:prstGeom>
            <a:solidFill>
              <a:schemeClr val="accent2"/>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8"/>
            <p:cNvSpPr/>
            <p:nvPr/>
          </p:nvSpPr>
          <p:spPr>
            <a:xfrm>
              <a:off x="10796943" y="5273628"/>
              <a:ext cx="506100" cy="506100"/>
            </a:xfrm>
            <a:prstGeom prst="rect">
              <a:avLst/>
            </a:prstGeom>
            <a:solidFill>
              <a:schemeClr val="accent1"/>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1" name="Google Shape;481;p28"/>
          <p:cNvSpPr/>
          <p:nvPr/>
        </p:nvSpPr>
        <p:spPr>
          <a:xfrm>
            <a:off x="-39950" y="20147"/>
            <a:ext cx="751200" cy="751200"/>
          </a:xfrm>
          <a:prstGeom prst="star4">
            <a:avLst>
              <a:gd name="adj" fmla="val 12500"/>
            </a:avLst>
          </a:prstGeom>
          <a:solidFill>
            <a:schemeClr val="accent3"/>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a:extLst>
              <a:ext uri="{FF2B5EF4-FFF2-40B4-BE49-F238E27FC236}">
                <a16:creationId xmlns:a16="http://schemas.microsoft.com/office/drawing/2014/main" id="{6B23859E-98E2-7A77-48E0-2F023959B487}"/>
              </a:ext>
            </a:extLst>
          </p:cNvPr>
          <p:cNvPicPr>
            <a:picLocks noChangeAspect="1"/>
          </p:cNvPicPr>
          <p:nvPr/>
        </p:nvPicPr>
        <p:blipFill>
          <a:blip r:embed="rId3"/>
          <a:stretch>
            <a:fillRect/>
          </a:stretch>
        </p:blipFill>
        <p:spPr>
          <a:xfrm>
            <a:off x="1787687" y="1760179"/>
            <a:ext cx="2245985" cy="4729352"/>
          </a:xfrm>
          <a:prstGeom prst="rect">
            <a:avLst/>
          </a:prstGeom>
        </p:spPr>
      </p:pic>
      <p:sp>
        <p:nvSpPr>
          <p:cNvPr id="10" name="Rectangle 9">
            <a:extLst>
              <a:ext uri="{FF2B5EF4-FFF2-40B4-BE49-F238E27FC236}">
                <a16:creationId xmlns:a16="http://schemas.microsoft.com/office/drawing/2014/main" id="{EA43EEA2-B666-6420-F9C7-9D4F0B071EDD}"/>
              </a:ext>
            </a:extLst>
          </p:cNvPr>
          <p:cNvSpPr/>
          <p:nvPr/>
        </p:nvSpPr>
        <p:spPr>
          <a:xfrm>
            <a:off x="1911236" y="231823"/>
            <a:ext cx="8709096" cy="921852"/>
          </a:xfrm>
          <a:prstGeom prst="rect">
            <a:avLst/>
          </a:prstGeom>
          <a:solidFill>
            <a:schemeClr val="accent1">
              <a:lumMod val="75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3">
                  <a:lumMod val="60000"/>
                  <a:lumOff val="40000"/>
                </a:schemeClr>
              </a:solidFill>
            </a:endParaRPr>
          </a:p>
        </p:txBody>
      </p:sp>
      <p:sp>
        <p:nvSpPr>
          <p:cNvPr id="11" name="Rectangle 10">
            <a:extLst>
              <a:ext uri="{FF2B5EF4-FFF2-40B4-BE49-F238E27FC236}">
                <a16:creationId xmlns:a16="http://schemas.microsoft.com/office/drawing/2014/main" id="{A96AF994-5A08-B7F2-0BF1-5DDEFBDEE148}"/>
              </a:ext>
            </a:extLst>
          </p:cNvPr>
          <p:cNvSpPr/>
          <p:nvPr/>
        </p:nvSpPr>
        <p:spPr>
          <a:xfrm>
            <a:off x="1741452" y="75189"/>
            <a:ext cx="8709096" cy="921852"/>
          </a:xfrm>
          <a:prstGeom prst="rect">
            <a:avLst/>
          </a:prstGeom>
          <a:solidFill>
            <a:schemeClr val="accent6"/>
          </a:solidFill>
          <a:ln>
            <a:solidFill>
              <a:schemeClr val="bg1">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Google Shape;370;p21">
            <a:extLst>
              <a:ext uri="{FF2B5EF4-FFF2-40B4-BE49-F238E27FC236}">
                <a16:creationId xmlns:a16="http://schemas.microsoft.com/office/drawing/2014/main" id="{4EA37ADE-2F92-F4DE-D56C-FD937E4A5993}"/>
              </a:ext>
            </a:extLst>
          </p:cNvPr>
          <p:cNvSpPr txBox="1">
            <a:spLocks/>
          </p:cNvSpPr>
          <p:nvPr/>
        </p:nvSpPr>
        <p:spPr>
          <a:xfrm>
            <a:off x="1843994" y="270754"/>
            <a:ext cx="8852271" cy="573792"/>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dk1"/>
              </a:buClr>
              <a:buSzPts val="6000"/>
              <a:buFont typeface="Bitter"/>
              <a:buNone/>
              <a:defRPr sz="4000" b="0" i="0" u="none" strike="noStrike" cap="none">
                <a:solidFill>
                  <a:schemeClr val="dk1"/>
                </a:solidFill>
                <a:latin typeface="Bitter"/>
                <a:ea typeface="Bitter"/>
                <a:cs typeface="Bitter"/>
                <a:sym typeface="Bitter"/>
              </a:defRPr>
            </a:lvl1pPr>
            <a:lvl2pPr marR="0" lvl="1" algn="r" rtl="0">
              <a:lnSpc>
                <a:spcPct val="100000"/>
              </a:lnSpc>
              <a:spcBef>
                <a:spcPts val="0"/>
              </a:spcBef>
              <a:spcAft>
                <a:spcPts val="0"/>
              </a:spcAft>
              <a:buClr>
                <a:schemeClr val="dk1"/>
              </a:buClr>
              <a:buSzPts val="15000"/>
              <a:buFont typeface="Bitter"/>
              <a:buNone/>
              <a:defRPr sz="15000" b="0" i="0" u="none" strike="noStrike" cap="none">
                <a:solidFill>
                  <a:schemeClr val="dk1"/>
                </a:solidFill>
                <a:latin typeface="Bitter"/>
                <a:ea typeface="Bitter"/>
                <a:cs typeface="Bitter"/>
                <a:sym typeface="Bitter"/>
              </a:defRPr>
            </a:lvl2pPr>
            <a:lvl3pPr marR="0" lvl="2" algn="r" rtl="0">
              <a:lnSpc>
                <a:spcPct val="100000"/>
              </a:lnSpc>
              <a:spcBef>
                <a:spcPts val="0"/>
              </a:spcBef>
              <a:spcAft>
                <a:spcPts val="0"/>
              </a:spcAft>
              <a:buClr>
                <a:schemeClr val="dk1"/>
              </a:buClr>
              <a:buSzPts val="15000"/>
              <a:buFont typeface="Bitter"/>
              <a:buNone/>
              <a:defRPr sz="15000" b="0" i="0" u="none" strike="noStrike" cap="none">
                <a:solidFill>
                  <a:schemeClr val="dk1"/>
                </a:solidFill>
                <a:latin typeface="Bitter"/>
                <a:ea typeface="Bitter"/>
                <a:cs typeface="Bitter"/>
                <a:sym typeface="Bitter"/>
              </a:defRPr>
            </a:lvl3pPr>
            <a:lvl4pPr marR="0" lvl="3" algn="r" rtl="0">
              <a:lnSpc>
                <a:spcPct val="100000"/>
              </a:lnSpc>
              <a:spcBef>
                <a:spcPts val="0"/>
              </a:spcBef>
              <a:spcAft>
                <a:spcPts val="0"/>
              </a:spcAft>
              <a:buClr>
                <a:schemeClr val="dk1"/>
              </a:buClr>
              <a:buSzPts val="15000"/>
              <a:buFont typeface="Bitter"/>
              <a:buNone/>
              <a:defRPr sz="15000" b="0" i="0" u="none" strike="noStrike" cap="none">
                <a:solidFill>
                  <a:schemeClr val="dk1"/>
                </a:solidFill>
                <a:latin typeface="Bitter"/>
                <a:ea typeface="Bitter"/>
                <a:cs typeface="Bitter"/>
                <a:sym typeface="Bitter"/>
              </a:defRPr>
            </a:lvl4pPr>
            <a:lvl5pPr marR="0" lvl="4" algn="r" rtl="0">
              <a:lnSpc>
                <a:spcPct val="100000"/>
              </a:lnSpc>
              <a:spcBef>
                <a:spcPts val="0"/>
              </a:spcBef>
              <a:spcAft>
                <a:spcPts val="0"/>
              </a:spcAft>
              <a:buClr>
                <a:schemeClr val="dk1"/>
              </a:buClr>
              <a:buSzPts val="15000"/>
              <a:buFont typeface="Bitter"/>
              <a:buNone/>
              <a:defRPr sz="15000" b="0" i="0" u="none" strike="noStrike" cap="none">
                <a:solidFill>
                  <a:schemeClr val="dk1"/>
                </a:solidFill>
                <a:latin typeface="Bitter"/>
                <a:ea typeface="Bitter"/>
                <a:cs typeface="Bitter"/>
                <a:sym typeface="Bitter"/>
              </a:defRPr>
            </a:lvl5pPr>
            <a:lvl6pPr marR="0" lvl="5" algn="r" rtl="0">
              <a:lnSpc>
                <a:spcPct val="100000"/>
              </a:lnSpc>
              <a:spcBef>
                <a:spcPts val="0"/>
              </a:spcBef>
              <a:spcAft>
                <a:spcPts val="0"/>
              </a:spcAft>
              <a:buClr>
                <a:schemeClr val="dk1"/>
              </a:buClr>
              <a:buSzPts val="15000"/>
              <a:buFont typeface="Bitter"/>
              <a:buNone/>
              <a:defRPr sz="15000" b="0" i="0" u="none" strike="noStrike" cap="none">
                <a:solidFill>
                  <a:schemeClr val="dk1"/>
                </a:solidFill>
                <a:latin typeface="Bitter"/>
                <a:ea typeface="Bitter"/>
                <a:cs typeface="Bitter"/>
                <a:sym typeface="Bitter"/>
              </a:defRPr>
            </a:lvl6pPr>
            <a:lvl7pPr marR="0" lvl="6" algn="r" rtl="0">
              <a:lnSpc>
                <a:spcPct val="100000"/>
              </a:lnSpc>
              <a:spcBef>
                <a:spcPts val="0"/>
              </a:spcBef>
              <a:spcAft>
                <a:spcPts val="0"/>
              </a:spcAft>
              <a:buClr>
                <a:schemeClr val="dk1"/>
              </a:buClr>
              <a:buSzPts val="15000"/>
              <a:buFont typeface="Bitter"/>
              <a:buNone/>
              <a:defRPr sz="15000" b="0" i="0" u="none" strike="noStrike" cap="none">
                <a:solidFill>
                  <a:schemeClr val="dk1"/>
                </a:solidFill>
                <a:latin typeface="Bitter"/>
                <a:ea typeface="Bitter"/>
                <a:cs typeface="Bitter"/>
                <a:sym typeface="Bitter"/>
              </a:defRPr>
            </a:lvl7pPr>
            <a:lvl8pPr marR="0" lvl="7" algn="r" rtl="0">
              <a:lnSpc>
                <a:spcPct val="100000"/>
              </a:lnSpc>
              <a:spcBef>
                <a:spcPts val="0"/>
              </a:spcBef>
              <a:spcAft>
                <a:spcPts val="0"/>
              </a:spcAft>
              <a:buClr>
                <a:schemeClr val="dk1"/>
              </a:buClr>
              <a:buSzPts val="15000"/>
              <a:buFont typeface="Bitter"/>
              <a:buNone/>
              <a:defRPr sz="15000" b="0" i="0" u="none" strike="noStrike" cap="none">
                <a:solidFill>
                  <a:schemeClr val="dk1"/>
                </a:solidFill>
                <a:latin typeface="Bitter"/>
                <a:ea typeface="Bitter"/>
                <a:cs typeface="Bitter"/>
                <a:sym typeface="Bitter"/>
              </a:defRPr>
            </a:lvl8pPr>
            <a:lvl9pPr marR="0" lvl="8" algn="r" rtl="0">
              <a:lnSpc>
                <a:spcPct val="100000"/>
              </a:lnSpc>
              <a:spcBef>
                <a:spcPts val="0"/>
              </a:spcBef>
              <a:spcAft>
                <a:spcPts val="0"/>
              </a:spcAft>
              <a:buClr>
                <a:schemeClr val="dk1"/>
              </a:buClr>
              <a:buSzPts val="15000"/>
              <a:buFont typeface="Bitter"/>
              <a:buNone/>
              <a:defRPr sz="15000" b="0" i="0" u="none" strike="noStrike" cap="none">
                <a:solidFill>
                  <a:schemeClr val="dk1"/>
                </a:solidFill>
                <a:latin typeface="Bitter"/>
                <a:ea typeface="Bitter"/>
                <a:cs typeface="Bitter"/>
                <a:sym typeface="Bitter"/>
              </a:defRPr>
            </a:lvl9pPr>
          </a:lstStyle>
          <a:p>
            <a:pPr algn="ctr"/>
            <a:r>
              <a:rPr lang="en-US"/>
              <a:t>4. Quá trình thực hiện</a:t>
            </a:r>
            <a:endParaRPr lang="en-US" dirty="0"/>
          </a:p>
        </p:txBody>
      </p:sp>
    </p:spTree>
    <p:extLst>
      <p:ext uri="{BB962C8B-B14F-4D97-AF65-F5344CB8AC3E}">
        <p14:creationId xmlns:p14="http://schemas.microsoft.com/office/powerpoint/2010/main" val="1943568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p22"/>
          <p:cNvSpPr txBox="1">
            <a:spLocks noGrp="1"/>
          </p:cNvSpPr>
          <p:nvPr>
            <p:ph type="title"/>
          </p:nvPr>
        </p:nvSpPr>
        <p:spPr>
          <a:xfrm>
            <a:off x="1232250" y="734075"/>
            <a:ext cx="9575100" cy="763500"/>
          </a:xfrm>
          <a:prstGeom prst="rect">
            <a:avLst/>
          </a:prstGeom>
        </p:spPr>
        <p:txBody>
          <a:bodyPr spcFirstLastPara="1" wrap="square" lIns="121900" tIns="121900" rIns="121900" bIns="121900" anchor="ctr" anchorCtr="0">
            <a:noAutofit/>
          </a:bodyPr>
          <a:lstStyle/>
          <a:p>
            <a:pPr marL="0" lvl="0" indent="0" algn="ctr" rtl="0">
              <a:spcBef>
                <a:spcPts val="0"/>
              </a:spcBef>
              <a:spcAft>
                <a:spcPts val="0"/>
              </a:spcAft>
              <a:buNone/>
            </a:pPr>
            <a:r>
              <a:rPr lang="en" dirty="0"/>
              <a:t>MỤC LỤC</a:t>
            </a:r>
            <a:endParaRPr dirty="0"/>
          </a:p>
        </p:txBody>
      </p:sp>
      <p:sp>
        <p:nvSpPr>
          <p:cNvPr id="395" name="Google Shape;395;p22"/>
          <p:cNvSpPr/>
          <p:nvPr/>
        </p:nvSpPr>
        <p:spPr>
          <a:xfrm rot="-5400000">
            <a:off x="1794300" y="3976415"/>
            <a:ext cx="212400" cy="212400"/>
          </a:xfrm>
          <a:prstGeom prst="ellipse">
            <a:avLst/>
          </a:prstGeom>
          <a:solidFill>
            <a:schemeClr val="accent2"/>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22"/>
          <p:cNvSpPr/>
          <p:nvPr/>
        </p:nvSpPr>
        <p:spPr>
          <a:xfrm rot="-5400000">
            <a:off x="1794300" y="3397295"/>
            <a:ext cx="212400" cy="212400"/>
          </a:xfrm>
          <a:prstGeom prst="ellipse">
            <a:avLst/>
          </a:prstGeom>
          <a:solidFill>
            <a:schemeClr val="accent3"/>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22"/>
          <p:cNvSpPr/>
          <p:nvPr/>
        </p:nvSpPr>
        <p:spPr>
          <a:xfrm rot="-5400000">
            <a:off x="1794300" y="2818175"/>
            <a:ext cx="212400" cy="212400"/>
          </a:xfrm>
          <a:prstGeom prst="ellipse">
            <a:avLst/>
          </a:prstGeom>
          <a:solidFill>
            <a:schemeClr val="accent1"/>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22"/>
          <p:cNvSpPr/>
          <p:nvPr/>
        </p:nvSpPr>
        <p:spPr>
          <a:xfrm rot="-5400000">
            <a:off x="1794300" y="5713775"/>
            <a:ext cx="212400" cy="212400"/>
          </a:xfrm>
          <a:prstGeom prst="ellipse">
            <a:avLst/>
          </a:prstGeom>
          <a:solidFill>
            <a:schemeClr val="accent2"/>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22"/>
          <p:cNvSpPr/>
          <p:nvPr/>
        </p:nvSpPr>
        <p:spPr>
          <a:xfrm rot="-5400000">
            <a:off x="1794300" y="5134655"/>
            <a:ext cx="212400" cy="212400"/>
          </a:xfrm>
          <a:prstGeom prst="ellipse">
            <a:avLst/>
          </a:prstGeom>
          <a:solidFill>
            <a:schemeClr val="accent3"/>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22"/>
          <p:cNvSpPr/>
          <p:nvPr/>
        </p:nvSpPr>
        <p:spPr>
          <a:xfrm rot="-5400000">
            <a:off x="1794300" y="4555535"/>
            <a:ext cx="212400" cy="212400"/>
          </a:xfrm>
          <a:prstGeom prst="ellipse">
            <a:avLst/>
          </a:prstGeom>
          <a:solidFill>
            <a:schemeClr val="accent1"/>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TextBox 15">
            <a:extLst>
              <a:ext uri="{FF2B5EF4-FFF2-40B4-BE49-F238E27FC236}">
                <a16:creationId xmlns:a16="http://schemas.microsoft.com/office/drawing/2014/main" id="{33174C59-D27B-E17D-8590-C33C56584AB2}"/>
              </a:ext>
            </a:extLst>
          </p:cNvPr>
          <p:cNvSpPr txBox="1"/>
          <p:nvPr/>
        </p:nvSpPr>
        <p:spPr>
          <a:xfrm>
            <a:off x="2140544" y="2754726"/>
            <a:ext cx="5608323" cy="400110"/>
          </a:xfrm>
          <a:prstGeom prst="rect">
            <a:avLst/>
          </a:prstGeom>
          <a:noFill/>
        </p:spPr>
        <p:txBody>
          <a:bodyPr wrap="square" rtlCol="0">
            <a:spAutoFit/>
          </a:bodyPr>
          <a:lstStyle/>
          <a:p>
            <a:r>
              <a:rPr lang="en-US" sz="2000" dirty="0">
                <a:solidFill>
                  <a:schemeClr val="accent5">
                    <a:lumMod val="50000"/>
                  </a:schemeClr>
                </a:solidFill>
                <a:latin typeface="Montserrat ExtraBold" pitchFamily="2" charset="0"/>
              </a:rPr>
              <a:t>1. 	</a:t>
            </a:r>
            <a:r>
              <a:rPr lang="vi-VN" sz="2000" dirty="0">
                <a:solidFill>
                  <a:schemeClr val="accent5">
                    <a:lumMod val="50000"/>
                  </a:schemeClr>
                </a:solidFill>
                <a:latin typeface="Montserrat ExtraBold" pitchFamily="2" charset="0"/>
              </a:rPr>
              <a:t>Giới thiệu thành viên</a:t>
            </a:r>
            <a:endParaRPr lang="en-US" sz="2000" dirty="0">
              <a:solidFill>
                <a:schemeClr val="accent5">
                  <a:lumMod val="50000"/>
                </a:schemeClr>
              </a:solidFill>
              <a:latin typeface="Montserrat ExtraBold" pitchFamily="2" charset="0"/>
            </a:endParaRPr>
          </a:p>
        </p:txBody>
      </p:sp>
      <p:sp>
        <p:nvSpPr>
          <p:cNvPr id="17" name="TextBox 16">
            <a:extLst>
              <a:ext uri="{FF2B5EF4-FFF2-40B4-BE49-F238E27FC236}">
                <a16:creationId xmlns:a16="http://schemas.microsoft.com/office/drawing/2014/main" id="{6D30B18E-F95F-2652-C69A-633B34DFD1F2}"/>
              </a:ext>
            </a:extLst>
          </p:cNvPr>
          <p:cNvSpPr txBox="1"/>
          <p:nvPr/>
        </p:nvSpPr>
        <p:spPr>
          <a:xfrm>
            <a:off x="2140544" y="3305081"/>
            <a:ext cx="4591510" cy="400110"/>
          </a:xfrm>
          <a:prstGeom prst="rect">
            <a:avLst/>
          </a:prstGeom>
          <a:noFill/>
        </p:spPr>
        <p:txBody>
          <a:bodyPr wrap="square" rtlCol="0">
            <a:spAutoFit/>
          </a:bodyPr>
          <a:lstStyle/>
          <a:p>
            <a:r>
              <a:rPr lang="vi-VN" sz="2000" dirty="0">
                <a:solidFill>
                  <a:schemeClr val="accent5">
                    <a:lumMod val="50000"/>
                  </a:schemeClr>
                </a:solidFill>
                <a:latin typeface="Montserrat ExtraBold" pitchFamily="2" charset="0"/>
              </a:rPr>
              <a:t>2.	Giới thiệu đồ án</a:t>
            </a:r>
            <a:endParaRPr lang="en-US" sz="2000" dirty="0">
              <a:solidFill>
                <a:schemeClr val="accent5">
                  <a:lumMod val="50000"/>
                </a:schemeClr>
              </a:solidFill>
              <a:latin typeface="Montserrat ExtraBold" pitchFamily="2" charset="0"/>
            </a:endParaRPr>
          </a:p>
        </p:txBody>
      </p:sp>
      <p:sp>
        <p:nvSpPr>
          <p:cNvPr id="18" name="TextBox 17">
            <a:extLst>
              <a:ext uri="{FF2B5EF4-FFF2-40B4-BE49-F238E27FC236}">
                <a16:creationId xmlns:a16="http://schemas.microsoft.com/office/drawing/2014/main" id="{BF21EA0A-E1BD-1E11-2276-97995D6B83DD}"/>
              </a:ext>
            </a:extLst>
          </p:cNvPr>
          <p:cNvSpPr txBox="1"/>
          <p:nvPr/>
        </p:nvSpPr>
        <p:spPr>
          <a:xfrm>
            <a:off x="2140545" y="3855437"/>
            <a:ext cx="5719269" cy="400110"/>
          </a:xfrm>
          <a:prstGeom prst="rect">
            <a:avLst/>
          </a:prstGeom>
          <a:noFill/>
        </p:spPr>
        <p:txBody>
          <a:bodyPr wrap="square" rtlCol="0">
            <a:spAutoFit/>
          </a:bodyPr>
          <a:lstStyle/>
          <a:p>
            <a:r>
              <a:rPr lang="en-US" sz="2000" dirty="0">
                <a:solidFill>
                  <a:schemeClr val="accent5">
                    <a:lumMod val="50000"/>
                  </a:schemeClr>
                </a:solidFill>
                <a:latin typeface="Montserrat ExtraBold" pitchFamily="2" charset="0"/>
              </a:rPr>
              <a:t>3</a:t>
            </a:r>
            <a:r>
              <a:rPr lang="vi-VN" sz="2000" dirty="0">
                <a:solidFill>
                  <a:schemeClr val="accent5">
                    <a:lumMod val="50000"/>
                  </a:schemeClr>
                </a:solidFill>
                <a:latin typeface="Montserrat ExtraBold" pitchFamily="2" charset="0"/>
              </a:rPr>
              <a:t>.	Các linh kiện sử dụng</a:t>
            </a:r>
            <a:endParaRPr lang="en-US" sz="2000" dirty="0">
              <a:solidFill>
                <a:schemeClr val="accent5">
                  <a:lumMod val="50000"/>
                </a:schemeClr>
              </a:solidFill>
              <a:latin typeface="Montserrat ExtraBold" pitchFamily="2" charset="0"/>
            </a:endParaRPr>
          </a:p>
        </p:txBody>
      </p:sp>
      <p:sp>
        <p:nvSpPr>
          <p:cNvPr id="19" name="TextBox 18">
            <a:extLst>
              <a:ext uri="{FF2B5EF4-FFF2-40B4-BE49-F238E27FC236}">
                <a16:creationId xmlns:a16="http://schemas.microsoft.com/office/drawing/2014/main" id="{AB65ED81-0B96-65E1-0971-E28A9D3D14F7}"/>
              </a:ext>
            </a:extLst>
          </p:cNvPr>
          <p:cNvSpPr txBox="1"/>
          <p:nvPr/>
        </p:nvSpPr>
        <p:spPr>
          <a:xfrm>
            <a:off x="2140544" y="4466793"/>
            <a:ext cx="5353509" cy="400110"/>
          </a:xfrm>
          <a:prstGeom prst="rect">
            <a:avLst/>
          </a:prstGeom>
          <a:noFill/>
        </p:spPr>
        <p:txBody>
          <a:bodyPr wrap="square" rtlCol="0">
            <a:spAutoFit/>
          </a:bodyPr>
          <a:lstStyle/>
          <a:p>
            <a:r>
              <a:rPr lang="en-US" sz="2000" dirty="0">
                <a:solidFill>
                  <a:schemeClr val="accent5">
                    <a:lumMod val="50000"/>
                  </a:schemeClr>
                </a:solidFill>
                <a:latin typeface="Montserrat ExtraBold" pitchFamily="2" charset="0"/>
              </a:rPr>
              <a:t>4</a:t>
            </a:r>
            <a:r>
              <a:rPr lang="vi-VN" sz="2000" dirty="0">
                <a:solidFill>
                  <a:schemeClr val="accent5">
                    <a:lumMod val="50000"/>
                  </a:schemeClr>
                </a:solidFill>
                <a:latin typeface="Montserrat ExtraBold" pitchFamily="2" charset="0"/>
              </a:rPr>
              <a:t>.	Quá trình thực hiện</a:t>
            </a:r>
            <a:endParaRPr lang="en-US" sz="2000" dirty="0">
              <a:solidFill>
                <a:schemeClr val="accent5">
                  <a:lumMod val="50000"/>
                </a:schemeClr>
              </a:solidFill>
              <a:latin typeface="Montserrat ExtraBold" pitchFamily="2" charset="0"/>
            </a:endParaRPr>
          </a:p>
        </p:txBody>
      </p:sp>
      <p:sp>
        <p:nvSpPr>
          <p:cNvPr id="20" name="TextBox 19">
            <a:extLst>
              <a:ext uri="{FF2B5EF4-FFF2-40B4-BE49-F238E27FC236}">
                <a16:creationId xmlns:a16="http://schemas.microsoft.com/office/drawing/2014/main" id="{25DB6A4A-C2D2-D0EA-B11E-187BDCEF98CD}"/>
              </a:ext>
            </a:extLst>
          </p:cNvPr>
          <p:cNvSpPr txBox="1"/>
          <p:nvPr/>
        </p:nvSpPr>
        <p:spPr>
          <a:xfrm>
            <a:off x="2140544" y="5063326"/>
            <a:ext cx="5353509" cy="400110"/>
          </a:xfrm>
          <a:prstGeom prst="rect">
            <a:avLst/>
          </a:prstGeom>
          <a:noFill/>
        </p:spPr>
        <p:txBody>
          <a:bodyPr wrap="square" rtlCol="0">
            <a:spAutoFit/>
          </a:bodyPr>
          <a:lstStyle/>
          <a:p>
            <a:r>
              <a:rPr lang="en-US" sz="2000" dirty="0">
                <a:solidFill>
                  <a:schemeClr val="accent5">
                    <a:lumMod val="50000"/>
                  </a:schemeClr>
                </a:solidFill>
                <a:latin typeface="Montserrat ExtraBold" pitchFamily="2" charset="0"/>
              </a:rPr>
              <a:t>5</a:t>
            </a:r>
            <a:r>
              <a:rPr lang="vi-VN" sz="2000" dirty="0">
                <a:solidFill>
                  <a:schemeClr val="accent5">
                    <a:lumMod val="50000"/>
                  </a:schemeClr>
                </a:solidFill>
                <a:latin typeface="Montserrat ExtraBold" pitchFamily="2" charset="0"/>
              </a:rPr>
              <a:t>.	Test thực tế</a:t>
            </a:r>
            <a:r>
              <a:rPr lang="en-US" sz="2000" dirty="0">
                <a:solidFill>
                  <a:schemeClr val="accent5">
                    <a:lumMod val="50000"/>
                  </a:schemeClr>
                </a:solidFill>
                <a:latin typeface="Montserrat ExtraBold" pitchFamily="2" charset="0"/>
              </a:rPr>
              <a:t>, </a:t>
            </a:r>
            <a:r>
              <a:rPr lang="en-US" sz="2000" dirty="0" err="1">
                <a:solidFill>
                  <a:schemeClr val="accent5">
                    <a:lumMod val="50000"/>
                  </a:schemeClr>
                </a:solidFill>
                <a:latin typeface="Montserrat ExtraBold" pitchFamily="2" charset="0"/>
              </a:rPr>
              <a:t>đánh</a:t>
            </a:r>
            <a:r>
              <a:rPr lang="en-US" sz="2000" dirty="0">
                <a:solidFill>
                  <a:schemeClr val="accent5">
                    <a:lumMod val="50000"/>
                  </a:schemeClr>
                </a:solidFill>
                <a:latin typeface="Montserrat ExtraBold" pitchFamily="2" charset="0"/>
              </a:rPr>
              <a:t> </a:t>
            </a:r>
            <a:r>
              <a:rPr lang="en-US" sz="2000" dirty="0" err="1">
                <a:solidFill>
                  <a:schemeClr val="accent5">
                    <a:lumMod val="50000"/>
                  </a:schemeClr>
                </a:solidFill>
                <a:latin typeface="Montserrat ExtraBold" pitchFamily="2" charset="0"/>
              </a:rPr>
              <a:t>giá</a:t>
            </a:r>
            <a:r>
              <a:rPr lang="en-US" sz="2000" dirty="0">
                <a:solidFill>
                  <a:schemeClr val="accent5">
                    <a:lumMod val="50000"/>
                  </a:schemeClr>
                </a:solidFill>
                <a:latin typeface="Montserrat ExtraBold" pitchFamily="2" charset="0"/>
              </a:rPr>
              <a:t> </a:t>
            </a:r>
          </a:p>
        </p:txBody>
      </p:sp>
      <p:sp>
        <p:nvSpPr>
          <p:cNvPr id="21" name="TextBox 20">
            <a:extLst>
              <a:ext uri="{FF2B5EF4-FFF2-40B4-BE49-F238E27FC236}">
                <a16:creationId xmlns:a16="http://schemas.microsoft.com/office/drawing/2014/main" id="{B6D5A690-4A2A-9EF0-78CC-BF6A60A3F69F}"/>
              </a:ext>
            </a:extLst>
          </p:cNvPr>
          <p:cNvSpPr txBox="1"/>
          <p:nvPr/>
        </p:nvSpPr>
        <p:spPr>
          <a:xfrm>
            <a:off x="2140544" y="5618279"/>
            <a:ext cx="5353509" cy="400110"/>
          </a:xfrm>
          <a:prstGeom prst="rect">
            <a:avLst/>
          </a:prstGeom>
          <a:noFill/>
        </p:spPr>
        <p:txBody>
          <a:bodyPr wrap="square" rtlCol="0">
            <a:spAutoFit/>
          </a:bodyPr>
          <a:lstStyle/>
          <a:p>
            <a:r>
              <a:rPr lang="en-US" sz="2000" dirty="0">
                <a:solidFill>
                  <a:schemeClr val="accent5">
                    <a:lumMod val="50000"/>
                  </a:schemeClr>
                </a:solidFill>
                <a:latin typeface="Montserrat ExtraBold" pitchFamily="2" charset="0"/>
              </a:rPr>
              <a:t>6</a:t>
            </a:r>
            <a:r>
              <a:rPr lang="vi-VN" sz="2000" dirty="0">
                <a:solidFill>
                  <a:schemeClr val="accent5">
                    <a:lumMod val="50000"/>
                  </a:schemeClr>
                </a:solidFill>
                <a:latin typeface="Montserrat ExtraBold" pitchFamily="2" charset="0"/>
              </a:rPr>
              <a:t>.	Tổng kết</a:t>
            </a:r>
            <a:endParaRPr lang="en-US" sz="2000" dirty="0">
              <a:solidFill>
                <a:schemeClr val="accent5">
                  <a:lumMod val="50000"/>
                </a:schemeClr>
              </a:solidFill>
              <a:latin typeface="Montserrat ExtraBold" pitchFamily="2"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grpSp>
        <p:nvGrpSpPr>
          <p:cNvPr id="482" name="Google Shape;482;p28"/>
          <p:cNvGrpSpPr/>
          <p:nvPr/>
        </p:nvGrpSpPr>
        <p:grpSpPr>
          <a:xfrm rot="-3281806">
            <a:off x="11550861" y="80792"/>
            <a:ext cx="577796" cy="1025394"/>
            <a:chOff x="441575" y="368400"/>
            <a:chExt cx="577800" cy="1025400"/>
          </a:xfrm>
        </p:grpSpPr>
        <p:sp>
          <p:nvSpPr>
            <p:cNvPr id="483" name="Google Shape;483;p28"/>
            <p:cNvSpPr/>
            <p:nvPr/>
          </p:nvSpPr>
          <p:spPr>
            <a:xfrm>
              <a:off x="441575" y="368400"/>
              <a:ext cx="577800" cy="909600"/>
            </a:xfrm>
            <a:prstGeom prst="triangle">
              <a:avLst>
                <a:gd name="adj" fmla="val 50000"/>
              </a:avLst>
            </a:prstGeom>
            <a:solidFill>
              <a:schemeClr val="accent1"/>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8"/>
            <p:cNvSpPr/>
            <p:nvPr/>
          </p:nvSpPr>
          <p:spPr>
            <a:xfrm>
              <a:off x="441575" y="1189800"/>
              <a:ext cx="577800" cy="204000"/>
            </a:xfrm>
            <a:prstGeom prst="ellipse">
              <a:avLst/>
            </a:prstGeom>
            <a:solidFill>
              <a:schemeClr val="accent2"/>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9" name="Google Shape;469;p28"/>
          <p:cNvSpPr/>
          <p:nvPr/>
        </p:nvSpPr>
        <p:spPr>
          <a:xfrm>
            <a:off x="1843994" y="2329379"/>
            <a:ext cx="2331122" cy="352652"/>
          </a:xfrm>
          <a:prstGeom prst="rect">
            <a:avLst/>
          </a:prstGeom>
          <a:solidFill>
            <a:schemeClr val="accent6"/>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0" name="Google Shape;470;p28"/>
          <p:cNvGrpSpPr/>
          <p:nvPr/>
        </p:nvGrpSpPr>
        <p:grpSpPr>
          <a:xfrm>
            <a:off x="1916681" y="2418286"/>
            <a:ext cx="676637" cy="174839"/>
            <a:chOff x="1367875" y="1812100"/>
            <a:chExt cx="822000" cy="212400"/>
          </a:xfrm>
        </p:grpSpPr>
        <p:sp>
          <p:nvSpPr>
            <p:cNvPr id="471" name="Google Shape;471;p28"/>
            <p:cNvSpPr/>
            <p:nvPr/>
          </p:nvSpPr>
          <p:spPr>
            <a:xfrm>
              <a:off x="1367875" y="1812100"/>
              <a:ext cx="212400" cy="212400"/>
            </a:xfrm>
            <a:prstGeom prst="ellipse">
              <a:avLst/>
            </a:prstGeom>
            <a:solidFill>
              <a:schemeClr val="accent2"/>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28"/>
            <p:cNvSpPr/>
            <p:nvPr/>
          </p:nvSpPr>
          <p:spPr>
            <a:xfrm>
              <a:off x="1672675" y="1812100"/>
              <a:ext cx="212400" cy="212400"/>
            </a:xfrm>
            <a:prstGeom prst="ellipse">
              <a:avLst/>
            </a:prstGeom>
            <a:solidFill>
              <a:schemeClr val="accent3"/>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8"/>
            <p:cNvSpPr/>
            <p:nvPr/>
          </p:nvSpPr>
          <p:spPr>
            <a:xfrm>
              <a:off x="1977475" y="1812100"/>
              <a:ext cx="212400" cy="212400"/>
            </a:xfrm>
            <a:prstGeom prst="ellipse">
              <a:avLst/>
            </a:prstGeom>
            <a:solidFill>
              <a:schemeClr val="accent1"/>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74" name="Google Shape;474;p28"/>
          <p:cNvGrpSpPr/>
          <p:nvPr/>
        </p:nvGrpSpPr>
        <p:grpSpPr>
          <a:xfrm rot="3185812">
            <a:off x="292866" y="6042969"/>
            <a:ext cx="577835" cy="1025462"/>
            <a:chOff x="441575" y="368400"/>
            <a:chExt cx="577800" cy="1025400"/>
          </a:xfrm>
        </p:grpSpPr>
        <p:sp>
          <p:nvSpPr>
            <p:cNvPr id="475" name="Google Shape;475;p28"/>
            <p:cNvSpPr/>
            <p:nvPr/>
          </p:nvSpPr>
          <p:spPr>
            <a:xfrm>
              <a:off x="441575" y="368400"/>
              <a:ext cx="577800" cy="909600"/>
            </a:xfrm>
            <a:prstGeom prst="triangle">
              <a:avLst>
                <a:gd name="adj" fmla="val 50000"/>
              </a:avLst>
            </a:prstGeom>
            <a:solidFill>
              <a:schemeClr val="accent3"/>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8"/>
            <p:cNvSpPr/>
            <p:nvPr/>
          </p:nvSpPr>
          <p:spPr>
            <a:xfrm>
              <a:off x="441575" y="1189800"/>
              <a:ext cx="577800" cy="204000"/>
            </a:xfrm>
            <a:prstGeom prst="ellipse">
              <a:avLst/>
            </a:prstGeom>
            <a:solidFill>
              <a:schemeClr val="accent1"/>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 name="Google Shape;477;p28"/>
          <p:cNvGrpSpPr/>
          <p:nvPr/>
        </p:nvGrpSpPr>
        <p:grpSpPr>
          <a:xfrm rot="-1179808">
            <a:off x="11383624" y="6337726"/>
            <a:ext cx="701411" cy="586436"/>
            <a:chOff x="10601688" y="5193301"/>
            <a:chExt cx="701400" cy="586427"/>
          </a:xfrm>
        </p:grpSpPr>
        <p:sp>
          <p:nvSpPr>
            <p:cNvPr id="478" name="Google Shape;478;p28"/>
            <p:cNvSpPr/>
            <p:nvPr/>
          </p:nvSpPr>
          <p:spPr>
            <a:xfrm rot="5400000">
              <a:off x="10407392" y="5389351"/>
              <a:ext cx="585600" cy="193500"/>
            </a:xfrm>
            <a:prstGeom prst="parallelogram">
              <a:avLst>
                <a:gd name="adj" fmla="val 39866"/>
              </a:avLst>
            </a:prstGeom>
            <a:solidFill>
              <a:schemeClr val="accent3"/>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8"/>
            <p:cNvSpPr/>
            <p:nvPr/>
          </p:nvSpPr>
          <p:spPr>
            <a:xfrm flipH="1">
              <a:off x="10601688" y="5194688"/>
              <a:ext cx="701400" cy="78900"/>
            </a:xfrm>
            <a:prstGeom prst="parallelogram">
              <a:avLst>
                <a:gd name="adj" fmla="val 250065"/>
              </a:avLst>
            </a:prstGeom>
            <a:solidFill>
              <a:schemeClr val="accent2"/>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8"/>
            <p:cNvSpPr/>
            <p:nvPr/>
          </p:nvSpPr>
          <p:spPr>
            <a:xfrm>
              <a:off x="10796943" y="5273628"/>
              <a:ext cx="506100" cy="506100"/>
            </a:xfrm>
            <a:prstGeom prst="rect">
              <a:avLst/>
            </a:prstGeom>
            <a:solidFill>
              <a:schemeClr val="accent1"/>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1" name="Google Shape;481;p28"/>
          <p:cNvSpPr/>
          <p:nvPr/>
        </p:nvSpPr>
        <p:spPr>
          <a:xfrm>
            <a:off x="-39950" y="20147"/>
            <a:ext cx="751200" cy="751200"/>
          </a:xfrm>
          <a:prstGeom prst="star4">
            <a:avLst>
              <a:gd name="adj" fmla="val 12500"/>
            </a:avLst>
          </a:prstGeom>
          <a:solidFill>
            <a:schemeClr val="accent3"/>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Rectangle 9">
            <a:extLst>
              <a:ext uri="{FF2B5EF4-FFF2-40B4-BE49-F238E27FC236}">
                <a16:creationId xmlns:a16="http://schemas.microsoft.com/office/drawing/2014/main" id="{EA43EEA2-B666-6420-F9C7-9D4F0B071EDD}"/>
              </a:ext>
            </a:extLst>
          </p:cNvPr>
          <p:cNvSpPr/>
          <p:nvPr/>
        </p:nvSpPr>
        <p:spPr>
          <a:xfrm>
            <a:off x="1911236" y="231823"/>
            <a:ext cx="8709096" cy="921852"/>
          </a:xfrm>
          <a:prstGeom prst="rect">
            <a:avLst/>
          </a:prstGeom>
          <a:solidFill>
            <a:schemeClr val="accent1">
              <a:lumMod val="75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3">
                  <a:lumMod val="60000"/>
                  <a:lumOff val="40000"/>
                </a:schemeClr>
              </a:solidFill>
            </a:endParaRPr>
          </a:p>
        </p:txBody>
      </p:sp>
      <p:sp>
        <p:nvSpPr>
          <p:cNvPr id="11" name="Rectangle 10">
            <a:extLst>
              <a:ext uri="{FF2B5EF4-FFF2-40B4-BE49-F238E27FC236}">
                <a16:creationId xmlns:a16="http://schemas.microsoft.com/office/drawing/2014/main" id="{A96AF994-5A08-B7F2-0BF1-5DDEFBDEE148}"/>
              </a:ext>
            </a:extLst>
          </p:cNvPr>
          <p:cNvSpPr/>
          <p:nvPr/>
        </p:nvSpPr>
        <p:spPr>
          <a:xfrm>
            <a:off x="1741452" y="75189"/>
            <a:ext cx="8709096" cy="921852"/>
          </a:xfrm>
          <a:prstGeom prst="rect">
            <a:avLst/>
          </a:prstGeom>
          <a:solidFill>
            <a:schemeClr val="accent6"/>
          </a:solidFill>
          <a:ln>
            <a:solidFill>
              <a:schemeClr val="bg1">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Google Shape;370;p21">
            <a:extLst>
              <a:ext uri="{FF2B5EF4-FFF2-40B4-BE49-F238E27FC236}">
                <a16:creationId xmlns:a16="http://schemas.microsoft.com/office/drawing/2014/main" id="{4EA37ADE-2F92-F4DE-D56C-FD937E4A5993}"/>
              </a:ext>
            </a:extLst>
          </p:cNvPr>
          <p:cNvSpPr txBox="1">
            <a:spLocks/>
          </p:cNvSpPr>
          <p:nvPr/>
        </p:nvSpPr>
        <p:spPr>
          <a:xfrm>
            <a:off x="1843994" y="270754"/>
            <a:ext cx="8852271" cy="573792"/>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dk1"/>
              </a:buClr>
              <a:buSzPts val="6000"/>
              <a:buFont typeface="Bitter"/>
              <a:buNone/>
              <a:defRPr sz="4000" b="0" i="0" u="none" strike="noStrike" cap="none">
                <a:solidFill>
                  <a:schemeClr val="dk1"/>
                </a:solidFill>
                <a:latin typeface="Bitter"/>
                <a:ea typeface="Bitter"/>
                <a:cs typeface="Bitter"/>
                <a:sym typeface="Bitter"/>
              </a:defRPr>
            </a:lvl1pPr>
            <a:lvl2pPr marR="0" lvl="1" algn="r" rtl="0">
              <a:lnSpc>
                <a:spcPct val="100000"/>
              </a:lnSpc>
              <a:spcBef>
                <a:spcPts val="0"/>
              </a:spcBef>
              <a:spcAft>
                <a:spcPts val="0"/>
              </a:spcAft>
              <a:buClr>
                <a:schemeClr val="dk1"/>
              </a:buClr>
              <a:buSzPts val="15000"/>
              <a:buFont typeface="Bitter"/>
              <a:buNone/>
              <a:defRPr sz="15000" b="0" i="0" u="none" strike="noStrike" cap="none">
                <a:solidFill>
                  <a:schemeClr val="dk1"/>
                </a:solidFill>
                <a:latin typeface="Bitter"/>
                <a:ea typeface="Bitter"/>
                <a:cs typeface="Bitter"/>
                <a:sym typeface="Bitter"/>
              </a:defRPr>
            </a:lvl2pPr>
            <a:lvl3pPr marR="0" lvl="2" algn="r" rtl="0">
              <a:lnSpc>
                <a:spcPct val="100000"/>
              </a:lnSpc>
              <a:spcBef>
                <a:spcPts val="0"/>
              </a:spcBef>
              <a:spcAft>
                <a:spcPts val="0"/>
              </a:spcAft>
              <a:buClr>
                <a:schemeClr val="dk1"/>
              </a:buClr>
              <a:buSzPts val="15000"/>
              <a:buFont typeface="Bitter"/>
              <a:buNone/>
              <a:defRPr sz="15000" b="0" i="0" u="none" strike="noStrike" cap="none">
                <a:solidFill>
                  <a:schemeClr val="dk1"/>
                </a:solidFill>
                <a:latin typeface="Bitter"/>
                <a:ea typeface="Bitter"/>
                <a:cs typeface="Bitter"/>
                <a:sym typeface="Bitter"/>
              </a:defRPr>
            </a:lvl3pPr>
            <a:lvl4pPr marR="0" lvl="3" algn="r" rtl="0">
              <a:lnSpc>
                <a:spcPct val="100000"/>
              </a:lnSpc>
              <a:spcBef>
                <a:spcPts val="0"/>
              </a:spcBef>
              <a:spcAft>
                <a:spcPts val="0"/>
              </a:spcAft>
              <a:buClr>
                <a:schemeClr val="dk1"/>
              </a:buClr>
              <a:buSzPts val="15000"/>
              <a:buFont typeface="Bitter"/>
              <a:buNone/>
              <a:defRPr sz="15000" b="0" i="0" u="none" strike="noStrike" cap="none">
                <a:solidFill>
                  <a:schemeClr val="dk1"/>
                </a:solidFill>
                <a:latin typeface="Bitter"/>
                <a:ea typeface="Bitter"/>
                <a:cs typeface="Bitter"/>
                <a:sym typeface="Bitter"/>
              </a:defRPr>
            </a:lvl4pPr>
            <a:lvl5pPr marR="0" lvl="4" algn="r" rtl="0">
              <a:lnSpc>
                <a:spcPct val="100000"/>
              </a:lnSpc>
              <a:spcBef>
                <a:spcPts val="0"/>
              </a:spcBef>
              <a:spcAft>
                <a:spcPts val="0"/>
              </a:spcAft>
              <a:buClr>
                <a:schemeClr val="dk1"/>
              </a:buClr>
              <a:buSzPts val="15000"/>
              <a:buFont typeface="Bitter"/>
              <a:buNone/>
              <a:defRPr sz="15000" b="0" i="0" u="none" strike="noStrike" cap="none">
                <a:solidFill>
                  <a:schemeClr val="dk1"/>
                </a:solidFill>
                <a:latin typeface="Bitter"/>
                <a:ea typeface="Bitter"/>
                <a:cs typeface="Bitter"/>
                <a:sym typeface="Bitter"/>
              </a:defRPr>
            </a:lvl5pPr>
            <a:lvl6pPr marR="0" lvl="5" algn="r" rtl="0">
              <a:lnSpc>
                <a:spcPct val="100000"/>
              </a:lnSpc>
              <a:spcBef>
                <a:spcPts val="0"/>
              </a:spcBef>
              <a:spcAft>
                <a:spcPts val="0"/>
              </a:spcAft>
              <a:buClr>
                <a:schemeClr val="dk1"/>
              </a:buClr>
              <a:buSzPts val="15000"/>
              <a:buFont typeface="Bitter"/>
              <a:buNone/>
              <a:defRPr sz="15000" b="0" i="0" u="none" strike="noStrike" cap="none">
                <a:solidFill>
                  <a:schemeClr val="dk1"/>
                </a:solidFill>
                <a:latin typeface="Bitter"/>
                <a:ea typeface="Bitter"/>
                <a:cs typeface="Bitter"/>
                <a:sym typeface="Bitter"/>
              </a:defRPr>
            </a:lvl6pPr>
            <a:lvl7pPr marR="0" lvl="6" algn="r" rtl="0">
              <a:lnSpc>
                <a:spcPct val="100000"/>
              </a:lnSpc>
              <a:spcBef>
                <a:spcPts val="0"/>
              </a:spcBef>
              <a:spcAft>
                <a:spcPts val="0"/>
              </a:spcAft>
              <a:buClr>
                <a:schemeClr val="dk1"/>
              </a:buClr>
              <a:buSzPts val="15000"/>
              <a:buFont typeface="Bitter"/>
              <a:buNone/>
              <a:defRPr sz="15000" b="0" i="0" u="none" strike="noStrike" cap="none">
                <a:solidFill>
                  <a:schemeClr val="dk1"/>
                </a:solidFill>
                <a:latin typeface="Bitter"/>
                <a:ea typeface="Bitter"/>
                <a:cs typeface="Bitter"/>
                <a:sym typeface="Bitter"/>
              </a:defRPr>
            </a:lvl7pPr>
            <a:lvl8pPr marR="0" lvl="7" algn="r" rtl="0">
              <a:lnSpc>
                <a:spcPct val="100000"/>
              </a:lnSpc>
              <a:spcBef>
                <a:spcPts val="0"/>
              </a:spcBef>
              <a:spcAft>
                <a:spcPts val="0"/>
              </a:spcAft>
              <a:buClr>
                <a:schemeClr val="dk1"/>
              </a:buClr>
              <a:buSzPts val="15000"/>
              <a:buFont typeface="Bitter"/>
              <a:buNone/>
              <a:defRPr sz="15000" b="0" i="0" u="none" strike="noStrike" cap="none">
                <a:solidFill>
                  <a:schemeClr val="dk1"/>
                </a:solidFill>
                <a:latin typeface="Bitter"/>
                <a:ea typeface="Bitter"/>
                <a:cs typeface="Bitter"/>
                <a:sym typeface="Bitter"/>
              </a:defRPr>
            </a:lvl8pPr>
            <a:lvl9pPr marR="0" lvl="8" algn="r" rtl="0">
              <a:lnSpc>
                <a:spcPct val="100000"/>
              </a:lnSpc>
              <a:spcBef>
                <a:spcPts val="0"/>
              </a:spcBef>
              <a:spcAft>
                <a:spcPts val="0"/>
              </a:spcAft>
              <a:buClr>
                <a:schemeClr val="dk1"/>
              </a:buClr>
              <a:buSzPts val="15000"/>
              <a:buFont typeface="Bitter"/>
              <a:buNone/>
              <a:defRPr sz="15000" b="0" i="0" u="none" strike="noStrike" cap="none">
                <a:solidFill>
                  <a:schemeClr val="dk1"/>
                </a:solidFill>
                <a:latin typeface="Bitter"/>
                <a:ea typeface="Bitter"/>
                <a:cs typeface="Bitter"/>
                <a:sym typeface="Bitter"/>
              </a:defRPr>
            </a:lvl9pPr>
          </a:lstStyle>
          <a:p>
            <a:pPr algn="ctr"/>
            <a:r>
              <a:rPr lang="en-US"/>
              <a:t>4. Quá trình thực hiện</a:t>
            </a:r>
            <a:endParaRPr lang="en-US" dirty="0"/>
          </a:p>
        </p:txBody>
      </p:sp>
      <p:pic>
        <p:nvPicPr>
          <p:cNvPr id="22" name="Picture 21">
            <a:extLst>
              <a:ext uri="{FF2B5EF4-FFF2-40B4-BE49-F238E27FC236}">
                <a16:creationId xmlns:a16="http://schemas.microsoft.com/office/drawing/2014/main" id="{A0BE463B-ED73-5AE4-D7B3-2AF62B178C3E}"/>
              </a:ext>
            </a:extLst>
          </p:cNvPr>
          <p:cNvPicPr>
            <a:picLocks noChangeAspect="1"/>
          </p:cNvPicPr>
          <p:nvPr/>
        </p:nvPicPr>
        <p:blipFill>
          <a:blip r:embed="rId3"/>
          <a:stretch>
            <a:fillRect/>
          </a:stretch>
        </p:blipFill>
        <p:spPr>
          <a:xfrm>
            <a:off x="1843994" y="2682031"/>
            <a:ext cx="2331122" cy="2510440"/>
          </a:xfrm>
          <a:prstGeom prst="rect">
            <a:avLst/>
          </a:prstGeom>
        </p:spPr>
      </p:pic>
      <p:sp>
        <p:nvSpPr>
          <p:cNvPr id="23" name="Google Shape;469;p28">
            <a:extLst>
              <a:ext uri="{FF2B5EF4-FFF2-40B4-BE49-F238E27FC236}">
                <a16:creationId xmlns:a16="http://schemas.microsoft.com/office/drawing/2014/main" id="{0CD85648-1D15-8834-797C-726FADE5EA9E}"/>
              </a:ext>
            </a:extLst>
          </p:cNvPr>
          <p:cNvSpPr/>
          <p:nvPr/>
        </p:nvSpPr>
        <p:spPr>
          <a:xfrm>
            <a:off x="6993568" y="2339720"/>
            <a:ext cx="2682737" cy="352652"/>
          </a:xfrm>
          <a:prstGeom prst="rect">
            <a:avLst/>
          </a:prstGeom>
          <a:solidFill>
            <a:schemeClr val="accent6"/>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8" name="Picture 27">
            <a:extLst>
              <a:ext uri="{FF2B5EF4-FFF2-40B4-BE49-F238E27FC236}">
                <a16:creationId xmlns:a16="http://schemas.microsoft.com/office/drawing/2014/main" id="{50759DE1-0BB4-31DE-AE92-01F98140C7F1}"/>
              </a:ext>
            </a:extLst>
          </p:cNvPr>
          <p:cNvPicPr>
            <a:picLocks noChangeAspect="1"/>
          </p:cNvPicPr>
          <p:nvPr/>
        </p:nvPicPr>
        <p:blipFill>
          <a:blip r:embed="rId4"/>
          <a:stretch>
            <a:fillRect/>
          </a:stretch>
        </p:blipFill>
        <p:spPr>
          <a:xfrm>
            <a:off x="6993569" y="2682031"/>
            <a:ext cx="2682737" cy="1552155"/>
          </a:xfrm>
          <a:prstGeom prst="rect">
            <a:avLst/>
          </a:prstGeom>
        </p:spPr>
      </p:pic>
      <p:grpSp>
        <p:nvGrpSpPr>
          <p:cNvPr id="29" name="Google Shape;470;p28">
            <a:extLst>
              <a:ext uri="{FF2B5EF4-FFF2-40B4-BE49-F238E27FC236}">
                <a16:creationId xmlns:a16="http://schemas.microsoft.com/office/drawing/2014/main" id="{D9BF819F-3413-645F-12FB-8F7740234392}"/>
              </a:ext>
            </a:extLst>
          </p:cNvPr>
          <p:cNvGrpSpPr/>
          <p:nvPr/>
        </p:nvGrpSpPr>
        <p:grpSpPr>
          <a:xfrm>
            <a:off x="7062500" y="2434922"/>
            <a:ext cx="676637" cy="174839"/>
            <a:chOff x="1367875" y="1812100"/>
            <a:chExt cx="822000" cy="212400"/>
          </a:xfrm>
        </p:grpSpPr>
        <p:sp>
          <p:nvSpPr>
            <p:cNvPr id="30" name="Google Shape;471;p28">
              <a:extLst>
                <a:ext uri="{FF2B5EF4-FFF2-40B4-BE49-F238E27FC236}">
                  <a16:creationId xmlns:a16="http://schemas.microsoft.com/office/drawing/2014/main" id="{D78706F9-6CF6-5500-EE31-ED6B1FAA8567}"/>
                </a:ext>
              </a:extLst>
            </p:cNvPr>
            <p:cNvSpPr/>
            <p:nvPr/>
          </p:nvSpPr>
          <p:spPr>
            <a:xfrm>
              <a:off x="1367875" y="1812100"/>
              <a:ext cx="212400" cy="212400"/>
            </a:xfrm>
            <a:prstGeom prst="ellipse">
              <a:avLst/>
            </a:prstGeom>
            <a:solidFill>
              <a:schemeClr val="accent2"/>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472;p28">
              <a:extLst>
                <a:ext uri="{FF2B5EF4-FFF2-40B4-BE49-F238E27FC236}">
                  <a16:creationId xmlns:a16="http://schemas.microsoft.com/office/drawing/2014/main" id="{D99E9A28-1756-A122-1BA3-D1C4418CAC3C}"/>
                </a:ext>
              </a:extLst>
            </p:cNvPr>
            <p:cNvSpPr/>
            <p:nvPr/>
          </p:nvSpPr>
          <p:spPr>
            <a:xfrm>
              <a:off x="1672675" y="1812100"/>
              <a:ext cx="212400" cy="212400"/>
            </a:xfrm>
            <a:prstGeom prst="ellipse">
              <a:avLst/>
            </a:prstGeom>
            <a:solidFill>
              <a:schemeClr val="accent3"/>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473;p28">
              <a:extLst>
                <a:ext uri="{FF2B5EF4-FFF2-40B4-BE49-F238E27FC236}">
                  <a16:creationId xmlns:a16="http://schemas.microsoft.com/office/drawing/2014/main" id="{8E6BBBD9-A2E9-5427-1843-64C222A9B0D1}"/>
                </a:ext>
              </a:extLst>
            </p:cNvPr>
            <p:cNvSpPr/>
            <p:nvPr/>
          </p:nvSpPr>
          <p:spPr>
            <a:xfrm>
              <a:off x="1977475" y="1812100"/>
              <a:ext cx="212400" cy="212400"/>
            </a:xfrm>
            <a:prstGeom prst="ellipse">
              <a:avLst/>
            </a:prstGeom>
            <a:solidFill>
              <a:schemeClr val="accent1"/>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extLst>
      <p:ext uri="{BB962C8B-B14F-4D97-AF65-F5344CB8AC3E}">
        <p14:creationId xmlns:p14="http://schemas.microsoft.com/office/powerpoint/2010/main" val="207187979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grpSp>
        <p:nvGrpSpPr>
          <p:cNvPr id="482" name="Google Shape;482;p28"/>
          <p:cNvGrpSpPr/>
          <p:nvPr/>
        </p:nvGrpSpPr>
        <p:grpSpPr>
          <a:xfrm rot="-3281806">
            <a:off x="11550861" y="80792"/>
            <a:ext cx="577796" cy="1025394"/>
            <a:chOff x="441575" y="368400"/>
            <a:chExt cx="577800" cy="1025400"/>
          </a:xfrm>
        </p:grpSpPr>
        <p:sp>
          <p:nvSpPr>
            <p:cNvPr id="483" name="Google Shape;483;p28"/>
            <p:cNvSpPr/>
            <p:nvPr/>
          </p:nvSpPr>
          <p:spPr>
            <a:xfrm>
              <a:off x="441575" y="368400"/>
              <a:ext cx="577800" cy="909600"/>
            </a:xfrm>
            <a:prstGeom prst="triangle">
              <a:avLst>
                <a:gd name="adj" fmla="val 50000"/>
              </a:avLst>
            </a:prstGeom>
            <a:solidFill>
              <a:schemeClr val="accent1"/>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8"/>
            <p:cNvSpPr/>
            <p:nvPr/>
          </p:nvSpPr>
          <p:spPr>
            <a:xfrm>
              <a:off x="441575" y="1189800"/>
              <a:ext cx="577800" cy="204000"/>
            </a:xfrm>
            <a:prstGeom prst="ellipse">
              <a:avLst/>
            </a:prstGeom>
            <a:solidFill>
              <a:schemeClr val="accent2"/>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9" name="Google Shape;469;p28"/>
          <p:cNvSpPr/>
          <p:nvPr/>
        </p:nvSpPr>
        <p:spPr>
          <a:xfrm>
            <a:off x="1819133" y="1375422"/>
            <a:ext cx="1909587" cy="352652"/>
          </a:xfrm>
          <a:prstGeom prst="rect">
            <a:avLst/>
          </a:prstGeom>
          <a:solidFill>
            <a:schemeClr val="accent6"/>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0" name="Google Shape;470;p28"/>
          <p:cNvGrpSpPr/>
          <p:nvPr/>
        </p:nvGrpSpPr>
        <p:grpSpPr>
          <a:xfrm>
            <a:off x="1843994" y="1482963"/>
            <a:ext cx="676637" cy="174839"/>
            <a:chOff x="1367875" y="1812100"/>
            <a:chExt cx="822000" cy="212400"/>
          </a:xfrm>
        </p:grpSpPr>
        <p:sp>
          <p:nvSpPr>
            <p:cNvPr id="471" name="Google Shape;471;p28"/>
            <p:cNvSpPr/>
            <p:nvPr/>
          </p:nvSpPr>
          <p:spPr>
            <a:xfrm>
              <a:off x="1367875" y="1812100"/>
              <a:ext cx="212400" cy="212400"/>
            </a:xfrm>
            <a:prstGeom prst="ellipse">
              <a:avLst/>
            </a:prstGeom>
            <a:solidFill>
              <a:schemeClr val="accent2"/>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28"/>
            <p:cNvSpPr/>
            <p:nvPr/>
          </p:nvSpPr>
          <p:spPr>
            <a:xfrm>
              <a:off x="1672675" y="1812100"/>
              <a:ext cx="212400" cy="212400"/>
            </a:xfrm>
            <a:prstGeom prst="ellipse">
              <a:avLst/>
            </a:prstGeom>
            <a:solidFill>
              <a:schemeClr val="accent3"/>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8"/>
            <p:cNvSpPr/>
            <p:nvPr/>
          </p:nvSpPr>
          <p:spPr>
            <a:xfrm>
              <a:off x="1977475" y="1812100"/>
              <a:ext cx="212400" cy="212400"/>
            </a:xfrm>
            <a:prstGeom prst="ellipse">
              <a:avLst/>
            </a:prstGeom>
            <a:solidFill>
              <a:schemeClr val="accent1"/>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74" name="Google Shape;474;p28"/>
          <p:cNvGrpSpPr/>
          <p:nvPr/>
        </p:nvGrpSpPr>
        <p:grpSpPr>
          <a:xfrm rot="3185812">
            <a:off x="292866" y="6042969"/>
            <a:ext cx="577835" cy="1025462"/>
            <a:chOff x="441575" y="368400"/>
            <a:chExt cx="577800" cy="1025400"/>
          </a:xfrm>
        </p:grpSpPr>
        <p:sp>
          <p:nvSpPr>
            <p:cNvPr id="475" name="Google Shape;475;p28"/>
            <p:cNvSpPr/>
            <p:nvPr/>
          </p:nvSpPr>
          <p:spPr>
            <a:xfrm>
              <a:off x="441575" y="368400"/>
              <a:ext cx="577800" cy="909600"/>
            </a:xfrm>
            <a:prstGeom prst="triangle">
              <a:avLst>
                <a:gd name="adj" fmla="val 50000"/>
              </a:avLst>
            </a:prstGeom>
            <a:solidFill>
              <a:schemeClr val="accent3"/>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8"/>
            <p:cNvSpPr/>
            <p:nvPr/>
          </p:nvSpPr>
          <p:spPr>
            <a:xfrm>
              <a:off x="441575" y="1189800"/>
              <a:ext cx="577800" cy="204000"/>
            </a:xfrm>
            <a:prstGeom prst="ellipse">
              <a:avLst/>
            </a:prstGeom>
            <a:solidFill>
              <a:schemeClr val="accent1"/>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 name="Google Shape;477;p28"/>
          <p:cNvGrpSpPr/>
          <p:nvPr/>
        </p:nvGrpSpPr>
        <p:grpSpPr>
          <a:xfrm rot="-1179808">
            <a:off x="11383624" y="6337726"/>
            <a:ext cx="701411" cy="586436"/>
            <a:chOff x="10601688" y="5193301"/>
            <a:chExt cx="701400" cy="586427"/>
          </a:xfrm>
        </p:grpSpPr>
        <p:sp>
          <p:nvSpPr>
            <p:cNvPr id="478" name="Google Shape;478;p28"/>
            <p:cNvSpPr/>
            <p:nvPr/>
          </p:nvSpPr>
          <p:spPr>
            <a:xfrm rot="5400000">
              <a:off x="10407392" y="5389351"/>
              <a:ext cx="585600" cy="193500"/>
            </a:xfrm>
            <a:prstGeom prst="parallelogram">
              <a:avLst>
                <a:gd name="adj" fmla="val 39866"/>
              </a:avLst>
            </a:prstGeom>
            <a:solidFill>
              <a:schemeClr val="accent3"/>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8"/>
            <p:cNvSpPr/>
            <p:nvPr/>
          </p:nvSpPr>
          <p:spPr>
            <a:xfrm flipH="1">
              <a:off x="10601688" y="5194688"/>
              <a:ext cx="701400" cy="78900"/>
            </a:xfrm>
            <a:prstGeom prst="parallelogram">
              <a:avLst>
                <a:gd name="adj" fmla="val 250065"/>
              </a:avLst>
            </a:prstGeom>
            <a:solidFill>
              <a:schemeClr val="accent2"/>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8"/>
            <p:cNvSpPr/>
            <p:nvPr/>
          </p:nvSpPr>
          <p:spPr>
            <a:xfrm>
              <a:off x="10796943" y="5273628"/>
              <a:ext cx="506100" cy="506100"/>
            </a:xfrm>
            <a:prstGeom prst="rect">
              <a:avLst/>
            </a:prstGeom>
            <a:solidFill>
              <a:schemeClr val="accent1"/>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1" name="Google Shape;481;p28"/>
          <p:cNvSpPr/>
          <p:nvPr/>
        </p:nvSpPr>
        <p:spPr>
          <a:xfrm>
            <a:off x="-39950" y="20147"/>
            <a:ext cx="751200" cy="751200"/>
          </a:xfrm>
          <a:prstGeom prst="star4">
            <a:avLst>
              <a:gd name="adj" fmla="val 12500"/>
            </a:avLst>
          </a:prstGeom>
          <a:solidFill>
            <a:schemeClr val="accent3"/>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Rectangle 9">
            <a:extLst>
              <a:ext uri="{FF2B5EF4-FFF2-40B4-BE49-F238E27FC236}">
                <a16:creationId xmlns:a16="http://schemas.microsoft.com/office/drawing/2014/main" id="{EA43EEA2-B666-6420-F9C7-9D4F0B071EDD}"/>
              </a:ext>
            </a:extLst>
          </p:cNvPr>
          <p:cNvSpPr/>
          <p:nvPr/>
        </p:nvSpPr>
        <p:spPr>
          <a:xfrm>
            <a:off x="1911236" y="231823"/>
            <a:ext cx="8709096" cy="921852"/>
          </a:xfrm>
          <a:prstGeom prst="rect">
            <a:avLst/>
          </a:prstGeom>
          <a:solidFill>
            <a:schemeClr val="accent1">
              <a:lumMod val="75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3">
                  <a:lumMod val="60000"/>
                  <a:lumOff val="40000"/>
                </a:schemeClr>
              </a:solidFill>
            </a:endParaRPr>
          </a:p>
        </p:txBody>
      </p:sp>
      <p:sp>
        <p:nvSpPr>
          <p:cNvPr id="11" name="Rectangle 10">
            <a:extLst>
              <a:ext uri="{FF2B5EF4-FFF2-40B4-BE49-F238E27FC236}">
                <a16:creationId xmlns:a16="http://schemas.microsoft.com/office/drawing/2014/main" id="{A96AF994-5A08-B7F2-0BF1-5DDEFBDEE148}"/>
              </a:ext>
            </a:extLst>
          </p:cNvPr>
          <p:cNvSpPr/>
          <p:nvPr/>
        </p:nvSpPr>
        <p:spPr>
          <a:xfrm>
            <a:off x="1741452" y="75189"/>
            <a:ext cx="8709096" cy="921852"/>
          </a:xfrm>
          <a:prstGeom prst="rect">
            <a:avLst/>
          </a:prstGeom>
          <a:solidFill>
            <a:schemeClr val="accent6"/>
          </a:solidFill>
          <a:ln>
            <a:solidFill>
              <a:schemeClr val="bg1">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Google Shape;370;p21">
            <a:extLst>
              <a:ext uri="{FF2B5EF4-FFF2-40B4-BE49-F238E27FC236}">
                <a16:creationId xmlns:a16="http://schemas.microsoft.com/office/drawing/2014/main" id="{4EA37ADE-2F92-F4DE-D56C-FD937E4A5993}"/>
              </a:ext>
            </a:extLst>
          </p:cNvPr>
          <p:cNvSpPr txBox="1">
            <a:spLocks/>
          </p:cNvSpPr>
          <p:nvPr/>
        </p:nvSpPr>
        <p:spPr>
          <a:xfrm>
            <a:off x="1843994" y="270754"/>
            <a:ext cx="8852271" cy="573792"/>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dk1"/>
              </a:buClr>
              <a:buSzPts val="6000"/>
              <a:buFont typeface="Bitter"/>
              <a:buNone/>
              <a:defRPr sz="4000" b="0" i="0" u="none" strike="noStrike" cap="none">
                <a:solidFill>
                  <a:schemeClr val="dk1"/>
                </a:solidFill>
                <a:latin typeface="Bitter"/>
                <a:ea typeface="Bitter"/>
                <a:cs typeface="Bitter"/>
                <a:sym typeface="Bitter"/>
              </a:defRPr>
            </a:lvl1pPr>
            <a:lvl2pPr marR="0" lvl="1" algn="r" rtl="0">
              <a:lnSpc>
                <a:spcPct val="100000"/>
              </a:lnSpc>
              <a:spcBef>
                <a:spcPts val="0"/>
              </a:spcBef>
              <a:spcAft>
                <a:spcPts val="0"/>
              </a:spcAft>
              <a:buClr>
                <a:schemeClr val="dk1"/>
              </a:buClr>
              <a:buSzPts val="15000"/>
              <a:buFont typeface="Bitter"/>
              <a:buNone/>
              <a:defRPr sz="15000" b="0" i="0" u="none" strike="noStrike" cap="none">
                <a:solidFill>
                  <a:schemeClr val="dk1"/>
                </a:solidFill>
                <a:latin typeface="Bitter"/>
                <a:ea typeface="Bitter"/>
                <a:cs typeface="Bitter"/>
                <a:sym typeface="Bitter"/>
              </a:defRPr>
            </a:lvl2pPr>
            <a:lvl3pPr marR="0" lvl="2" algn="r" rtl="0">
              <a:lnSpc>
                <a:spcPct val="100000"/>
              </a:lnSpc>
              <a:spcBef>
                <a:spcPts val="0"/>
              </a:spcBef>
              <a:spcAft>
                <a:spcPts val="0"/>
              </a:spcAft>
              <a:buClr>
                <a:schemeClr val="dk1"/>
              </a:buClr>
              <a:buSzPts val="15000"/>
              <a:buFont typeface="Bitter"/>
              <a:buNone/>
              <a:defRPr sz="15000" b="0" i="0" u="none" strike="noStrike" cap="none">
                <a:solidFill>
                  <a:schemeClr val="dk1"/>
                </a:solidFill>
                <a:latin typeface="Bitter"/>
                <a:ea typeface="Bitter"/>
                <a:cs typeface="Bitter"/>
                <a:sym typeface="Bitter"/>
              </a:defRPr>
            </a:lvl3pPr>
            <a:lvl4pPr marR="0" lvl="3" algn="r" rtl="0">
              <a:lnSpc>
                <a:spcPct val="100000"/>
              </a:lnSpc>
              <a:spcBef>
                <a:spcPts val="0"/>
              </a:spcBef>
              <a:spcAft>
                <a:spcPts val="0"/>
              </a:spcAft>
              <a:buClr>
                <a:schemeClr val="dk1"/>
              </a:buClr>
              <a:buSzPts val="15000"/>
              <a:buFont typeface="Bitter"/>
              <a:buNone/>
              <a:defRPr sz="15000" b="0" i="0" u="none" strike="noStrike" cap="none">
                <a:solidFill>
                  <a:schemeClr val="dk1"/>
                </a:solidFill>
                <a:latin typeface="Bitter"/>
                <a:ea typeface="Bitter"/>
                <a:cs typeface="Bitter"/>
                <a:sym typeface="Bitter"/>
              </a:defRPr>
            </a:lvl4pPr>
            <a:lvl5pPr marR="0" lvl="4" algn="r" rtl="0">
              <a:lnSpc>
                <a:spcPct val="100000"/>
              </a:lnSpc>
              <a:spcBef>
                <a:spcPts val="0"/>
              </a:spcBef>
              <a:spcAft>
                <a:spcPts val="0"/>
              </a:spcAft>
              <a:buClr>
                <a:schemeClr val="dk1"/>
              </a:buClr>
              <a:buSzPts val="15000"/>
              <a:buFont typeface="Bitter"/>
              <a:buNone/>
              <a:defRPr sz="15000" b="0" i="0" u="none" strike="noStrike" cap="none">
                <a:solidFill>
                  <a:schemeClr val="dk1"/>
                </a:solidFill>
                <a:latin typeface="Bitter"/>
                <a:ea typeface="Bitter"/>
                <a:cs typeface="Bitter"/>
                <a:sym typeface="Bitter"/>
              </a:defRPr>
            </a:lvl5pPr>
            <a:lvl6pPr marR="0" lvl="5" algn="r" rtl="0">
              <a:lnSpc>
                <a:spcPct val="100000"/>
              </a:lnSpc>
              <a:spcBef>
                <a:spcPts val="0"/>
              </a:spcBef>
              <a:spcAft>
                <a:spcPts val="0"/>
              </a:spcAft>
              <a:buClr>
                <a:schemeClr val="dk1"/>
              </a:buClr>
              <a:buSzPts val="15000"/>
              <a:buFont typeface="Bitter"/>
              <a:buNone/>
              <a:defRPr sz="15000" b="0" i="0" u="none" strike="noStrike" cap="none">
                <a:solidFill>
                  <a:schemeClr val="dk1"/>
                </a:solidFill>
                <a:latin typeface="Bitter"/>
                <a:ea typeface="Bitter"/>
                <a:cs typeface="Bitter"/>
                <a:sym typeface="Bitter"/>
              </a:defRPr>
            </a:lvl6pPr>
            <a:lvl7pPr marR="0" lvl="6" algn="r" rtl="0">
              <a:lnSpc>
                <a:spcPct val="100000"/>
              </a:lnSpc>
              <a:spcBef>
                <a:spcPts val="0"/>
              </a:spcBef>
              <a:spcAft>
                <a:spcPts val="0"/>
              </a:spcAft>
              <a:buClr>
                <a:schemeClr val="dk1"/>
              </a:buClr>
              <a:buSzPts val="15000"/>
              <a:buFont typeface="Bitter"/>
              <a:buNone/>
              <a:defRPr sz="15000" b="0" i="0" u="none" strike="noStrike" cap="none">
                <a:solidFill>
                  <a:schemeClr val="dk1"/>
                </a:solidFill>
                <a:latin typeface="Bitter"/>
                <a:ea typeface="Bitter"/>
                <a:cs typeface="Bitter"/>
                <a:sym typeface="Bitter"/>
              </a:defRPr>
            </a:lvl7pPr>
            <a:lvl8pPr marR="0" lvl="7" algn="r" rtl="0">
              <a:lnSpc>
                <a:spcPct val="100000"/>
              </a:lnSpc>
              <a:spcBef>
                <a:spcPts val="0"/>
              </a:spcBef>
              <a:spcAft>
                <a:spcPts val="0"/>
              </a:spcAft>
              <a:buClr>
                <a:schemeClr val="dk1"/>
              </a:buClr>
              <a:buSzPts val="15000"/>
              <a:buFont typeface="Bitter"/>
              <a:buNone/>
              <a:defRPr sz="15000" b="0" i="0" u="none" strike="noStrike" cap="none">
                <a:solidFill>
                  <a:schemeClr val="dk1"/>
                </a:solidFill>
                <a:latin typeface="Bitter"/>
                <a:ea typeface="Bitter"/>
                <a:cs typeface="Bitter"/>
                <a:sym typeface="Bitter"/>
              </a:defRPr>
            </a:lvl8pPr>
            <a:lvl9pPr marR="0" lvl="8" algn="r" rtl="0">
              <a:lnSpc>
                <a:spcPct val="100000"/>
              </a:lnSpc>
              <a:spcBef>
                <a:spcPts val="0"/>
              </a:spcBef>
              <a:spcAft>
                <a:spcPts val="0"/>
              </a:spcAft>
              <a:buClr>
                <a:schemeClr val="dk1"/>
              </a:buClr>
              <a:buSzPts val="15000"/>
              <a:buFont typeface="Bitter"/>
              <a:buNone/>
              <a:defRPr sz="15000" b="0" i="0" u="none" strike="noStrike" cap="none">
                <a:solidFill>
                  <a:schemeClr val="dk1"/>
                </a:solidFill>
                <a:latin typeface="Bitter"/>
                <a:ea typeface="Bitter"/>
                <a:cs typeface="Bitter"/>
                <a:sym typeface="Bitter"/>
              </a:defRPr>
            </a:lvl9pPr>
          </a:lstStyle>
          <a:p>
            <a:pPr algn="ctr"/>
            <a:r>
              <a:rPr lang="en-US"/>
              <a:t>4. Quá trình thực hiện</a:t>
            </a:r>
            <a:endParaRPr lang="en-US" dirty="0"/>
          </a:p>
        </p:txBody>
      </p:sp>
      <p:pic>
        <p:nvPicPr>
          <p:cNvPr id="5" name="Picture 4">
            <a:extLst>
              <a:ext uri="{FF2B5EF4-FFF2-40B4-BE49-F238E27FC236}">
                <a16:creationId xmlns:a16="http://schemas.microsoft.com/office/drawing/2014/main" id="{4DCD6EEB-EBED-C6DD-F785-12735C057F9D}"/>
              </a:ext>
            </a:extLst>
          </p:cNvPr>
          <p:cNvPicPr>
            <a:picLocks noChangeAspect="1"/>
          </p:cNvPicPr>
          <p:nvPr/>
        </p:nvPicPr>
        <p:blipFill>
          <a:blip r:embed="rId3"/>
          <a:stretch>
            <a:fillRect/>
          </a:stretch>
        </p:blipFill>
        <p:spPr>
          <a:xfrm>
            <a:off x="1819133" y="1728074"/>
            <a:ext cx="1909587" cy="4808758"/>
          </a:xfrm>
          <a:prstGeom prst="rect">
            <a:avLst/>
          </a:prstGeom>
        </p:spPr>
      </p:pic>
      <p:pic>
        <p:nvPicPr>
          <p:cNvPr id="7" name="Picture 6">
            <a:extLst>
              <a:ext uri="{FF2B5EF4-FFF2-40B4-BE49-F238E27FC236}">
                <a16:creationId xmlns:a16="http://schemas.microsoft.com/office/drawing/2014/main" id="{079BDEE7-0CDE-ED53-990B-AF7DBFD7FF1F}"/>
              </a:ext>
            </a:extLst>
          </p:cNvPr>
          <p:cNvPicPr>
            <a:picLocks noChangeAspect="1"/>
          </p:cNvPicPr>
          <p:nvPr/>
        </p:nvPicPr>
        <p:blipFill>
          <a:blip r:embed="rId4"/>
          <a:stretch>
            <a:fillRect/>
          </a:stretch>
        </p:blipFill>
        <p:spPr>
          <a:xfrm>
            <a:off x="4563190" y="1728074"/>
            <a:ext cx="1702594" cy="2741178"/>
          </a:xfrm>
          <a:prstGeom prst="rect">
            <a:avLst/>
          </a:prstGeom>
        </p:spPr>
      </p:pic>
      <p:sp>
        <p:nvSpPr>
          <p:cNvPr id="8" name="Google Shape;469;p28">
            <a:extLst>
              <a:ext uri="{FF2B5EF4-FFF2-40B4-BE49-F238E27FC236}">
                <a16:creationId xmlns:a16="http://schemas.microsoft.com/office/drawing/2014/main" id="{08F2ADDE-1E37-EE9D-1051-323A9A61DAEC}"/>
              </a:ext>
            </a:extLst>
          </p:cNvPr>
          <p:cNvSpPr/>
          <p:nvPr/>
        </p:nvSpPr>
        <p:spPr>
          <a:xfrm>
            <a:off x="4572493" y="1375422"/>
            <a:ext cx="1693292" cy="352652"/>
          </a:xfrm>
          <a:prstGeom prst="rect">
            <a:avLst/>
          </a:prstGeom>
          <a:solidFill>
            <a:schemeClr val="accent6"/>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9" name="Google Shape;470;p28">
            <a:extLst>
              <a:ext uri="{FF2B5EF4-FFF2-40B4-BE49-F238E27FC236}">
                <a16:creationId xmlns:a16="http://schemas.microsoft.com/office/drawing/2014/main" id="{7C22D0FD-7982-891B-132C-DCAEFB77946C}"/>
              </a:ext>
            </a:extLst>
          </p:cNvPr>
          <p:cNvGrpSpPr/>
          <p:nvPr/>
        </p:nvGrpSpPr>
        <p:grpSpPr>
          <a:xfrm>
            <a:off x="4597353" y="1482963"/>
            <a:ext cx="676637" cy="174839"/>
            <a:chOff x="1367875" y="1812100"/>
            <a:chExt cx="822000" cy="212400"/>
          </a:xfrm>
        </p:grpSpPr>
        <p:sp>
          <p:nvSpPr>
            <p:cNvPr id="13" name="Google Shape;471;p28">
              <a:extLst>
                <a:ext uri="{FF2B5EF4-FFF2-40B4-BE49-F238E27FC236}">
                  <a16:creationId xmlns:a16="http://schemas.microsoft.com/office/drawing/2014/main" id="{29B7ACF9-2341-75F8-A2CE-AC14968E8F27}"/>
                </a:ext>
              </a:extLst>
            </p:cNvPr>
            <p:cNvSpPr/>
            <p:nvPr/>
          </p:nvSpPr>
          <p:spPr>
            <a:xfrm>
              <a:off x="1367875" y="1812100"/>
              <a:ext cx="212400" cy="212400"/>
            </a:xfrm>
            <a:prstGeom prst="ellipse">
              <a:avLst/>
            </a:prstGeom>
            <a:solidFill>
              <a:schemeClr val="accent2"/>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472;p28">
              <a:extLst>
                <a:ext uri="{FF2B5EF4-FFF2-40B4-BE49-F238E27FC236}">
                  <a16:creationId xmlns:a16="http://schemas.microsoft.com/office/drawing/2014/main" id="{4BC417FE-F23E-3742-BA77-3B466EB1FF1C}"/>
                </a:ext>
              </a:extLst>
            </p:cNvPr>
            <p:cNvSpPr/>
            <p:nvPr/>
          </p:nvSpPr>
          <p:spPr>
            <a:xfrm>
              <a:off x="1672675" y="1812100"/>
              <a:ext cx="212400" cy="212400"/>
            </a:xfrm>
            <a:prstGeom prst="ellipse">
              <a:avLst/>
            </a:prstGeom>
            <a:solidFill>
              <a:schemeClr val="accent3"/>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 name="Google Shape;473;p28">
              <a:extLst>
                <a:ext uri="{FF2B5EF4-FFF2-40B4-BE49-F238E27FC236}">
                  <a16:creationId xmlns:a16="http://schemas.microsoft.com/office/drawing/2014/main" id="{619F3FA0-E859-8DE5-7CDF-50849285C396}"/>
                </a:ext>
              </a:extLst>
            </p:cNvPr>
            <p:cNvSpPr/>
            <p:nvPr/>
          </p:nvSpPr>
          <p:spPr>
            <a:xfrm>
              <a:off x="1977475" y="1812100"/>
              <a:ext cx="212400" cy="212400"/>
            </a:xfrm>
            <a:prstGeom prst="ellipse">
              <a:avLst/>
            </a:prstGeom>
            <a:solidFill>
              <a:schemeClr val="accent1"/>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extLst>
      <p:ext uri="{BB962C8B-B14F-4D97-AF65-F5344CB8AC3E}">
        <p14:creationId xmlns:p14="http://schemas.microsoft.com/office/powerpoint/2010/main" val="68820744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grpSp>
        <p:nvGrpSpPr>
          <p:cNvPr id="482" name="Google Shape;482;p28"/>
          <p:cNvGrpSpPr/>
          <p:nvPr/>
        </p:nvGrpSpPr>
        <p:grpSpPr>
          <a:xfrm rot="-3281806">
            <a:off x="11550861" y="80792"/>
            <a:ext cx="577796" cy="1025394"/>
            <a:chOff x="441575" y="368400"/>
            <a:chExt cx="577800" cy="1025400"/>
          </a:xfrm>
        </p:grpSpPr>
        <p:sp>
          <p:nvSpPr>
            <p:cNvPr id="483" name="Google Shape;483;p28"/>
            <p:cNvSpPr/>
            <p:nvPr/>
          </p:nvSpPr>
          <p:spPr>
            <a:xfrm>
              <a:off x="441575" y="368400"/>
              <a:ext cx="577800" cy="909600"/>
            </a:xfrm>
            <a:prstGeom prst="triangle">
              <a:avLst>
                <a:gd name="adj" fmla="val 50000"/>
              </a:avLst>
            </a:prstGeom>
            <a:solidFill>
              <a:schemeClr val="accent1"/>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8"/>
            <p:cNvSpPr/>
            <p:nvPr/>
          </p:nvSpPr>
          <p:spPr>
            <a:xfrm>
              <a:off x="441575" y="1189800"/>
              <a:ext cx="577800" cy="204000"/>
            </a:xfrm>
            <a:prstGeom prst="ellipse">
              <a:avLst/>
            </a:prstGeom>
            <a:solidFill>
              <a:schemeClr val="accent2"/>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 name="Google Shape;474;p28"/>
          <p:cNvGrpSpPr/>
          <p:nvPr/>
        </p:nvGrpSpPr>
        <p:grpSpPr>
          <a:xfrm rot="3185812">
            <a:off x="292866" y="6042969"/>
            <a:ext cx="577835" cy="1025462"/>
            <a:chOff x="441575" y="368400"/>
            <a:chExt cx="577800" cy="1025400"/>
          </a:xfrm>
        </p:grpSpPr>
        <p:sp>
          <p:nvSpPr>
            <p:cNvPr id="475" name="Google Shape;475;p28"/>
            <p:cNvSpPr/>
            <p:nvPr/>
          </p:nvSpPr>
          <p:spPr>
            <a:xfrm>
              <a:off x="441575" y="368400"/>
              <a:ext cx="577800" cy="909600"/>
            </a:xfrm>
            <a:prstGeom prst="triangle">
              <a:avLst>
                <a:gd name="adj" fmla="val 50000"/>
              </a:avLst>
            </a:prstGeom>
            <a:solidFill>
              <a:schemeClr val="accent3"/>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8"/>
            <p:cNvSpPr/>
            <p:nvPr/>
          </p:nvSpPr>
          <p:spPr>
            <a:xfrm>
              <a:off x="441575" y="1189800"/>
              <a:ext cx="577800" cy="204000"/>
            </a:xfrm>
            <a:prstGeom prst="ellipse">
              <a:avLst/>
            </a:prstGeom>
            <a:solidFill>
              <a:schemeClr val="accent1"/>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 name="Google Shape;477;p28"/>
          <p:cNvGrpSpPr/>
          <p:nvPr/>
        </p:nvGrpSpPr>
        <p:grpSpPr>
          <a:xfrm rot="-1179808">
            <a:off x="11383624" y="6337726"/>
            <a:ext cx="701411" cy="586436"/>
            <a:chOff x="10601688" y="5193301"/>
            <a:chExt cx="701400" cy="586427"/>
          </a:xfrm>
        </p:grpSpPr>
        <p:sp>
          <p:nvSpPr>
            <p:cNvPr id="478" name="Google Shape;478;p28"/>
            <p:cNvSpPr/>
            <p:nvPr/>
          </p:nvSpPr>
          <p:spPr>
            <a:xfrm rot="5400000">
              <a:off x="10407392" y="5389351"/>
              <a:ext cx="585600" cy="193500"/>
            </a:xfrm>
            <a:prstGeom prst="parallelogram">
              <a:avLst>
                <a:gd name="adj" fmla="val 39866"/>
              </a:avLst>
            </a:prstGeom>
            <a:solidFill>
              <a:schemeClr val="accent3"/>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8"/>
            <p:cNvSpPr/>
            <p:nvPr/>
          </p:nvSpPr>
          <p:spPr>
            <a:xfrm flipH="1">
              <a:off x="10601688" y="5194688"/>
              <a:ext cx="701400" cy="78900"/>
            </a:xfrm>
            <a:prstGeom prst="parallelogram">
              <a:avLst>
                <a:gd name="adj" fmla="val 250065"/>
              </a:avLst>
            </a:prstGeom>
            <a:solidFill>
              <a:schemeClr val="accent2"/>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8"/>
            <p:cNvSpPr/>
            <p:nvPr/>
          </p:nvSpPr>
          <p:spPr>
            <a:xfrm>
              <a:off x="10796943" y="5273628"/>
              <a:ext cx="506100" cy="506100"/>
            </a:xfrm>
            <a:prstGeom prst="rect">
              <a:avLst/>
            </a:prstGeom>
            <a:solidFill>
              <a:schemeClr val="accent1"/>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1" name="Google Shape;481;p28"/>
          <p:cNvSpPr/>
          <p:nvPr/>
        </p:nvSpPr>
        <p:spPr>
          <a:xfrm>
            <a:off x="-39950" y="20147"/>
            <a:ext cx="751200" cy="751200"/>
          </a:xfrm>
          <a:prstGeom prst="star4">
            <a:avLst>
              <a:gd name="adj" fmla="val 12500"/>
            </a:avLst>
          </a:prstGeom>
          <a:solidFill>
            <a:schemeClr val="accent3"/>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Rectangle 9">
            <a:extLst>
              <a:ext uri="{FF2B5EF4-FFF2-40B4-BE49-F238E27FC236}">
                <a16:creationId xmlns:a16="http://schemas.microsoft.com/office/drawing/2014/main" id="{EA43EEA2-B666-6420-F9C7-9D4F0B071EDD}"/>
              </a:ext>
            </a:extLst>
          </p:cNvPr>
          <p:cNvSpPr/>
          <p:nvPr/>
        </p:nvSpPr>
        <p:spPr>
          <a:xfrm>
            <a:off x="1911236" y="231823"/>
            <a:ext cx="8709096" cy="921852"/>
          </a:xfrm>
          <a:prstGeom prst="rect">
            <a:avLst/>
          </a:prstGeom>
          <a:solidFill>
            <a:schemeClr val="accent1">
              <a:lumMod val="75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3">
                  <a:lumMod val="60000"/>
                  <a:lumOff val="40000"/>
                </a:schemeClr>
              </a:solidFill>
            </a:endParaRPr>
          </a:p>
        </p:txBody>
      </p:sp>
      <p:sp>
        <p:nvSpPr>
          <p:cNvPr id="11" name="Rectangle 10">
            <a:extLst>
              <a:ext uri="{FF2B5EF4-FFF2-40B4-BE49-F238E27FC236}">
                <a16:creationId xmlns:a16="http://schemas.microsoft.com/office/drawing/2014/main" id="{A96AF994-5A08-B7F2-0BF1-5DDEFBDEE148}"/>
              </a:ext>
            </a:extLst>
          </p:cNvPr>
          <p:cNvSpPr/>
          <p:nvPr/>
        </p:nvSpPr>
        <p:spPr>
          <a:xfrm>
            <a:off x="1741452" y="75189"/>
            <a:ext cx="8709096" cy="921852"/>
          </a:xfrm>
          <a:prstGeom prst="rect">
            <a:avLst/>
          </a:prstGeom>
          <a:solidFill>
            <a:schemeClr val="accent6"/>
          </a:solidFill>
          <a:ln>
            <a:solidFill>
              <a:schemeClr val="bg1">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Google Shape;370;p21">
            <a:extLst>
              <a:ext uri="{FF2B5EF4-FFF2-40B4-BE49-F238E27FC236}">
                <a16:creationId xmlns:a16="http://schemas.microsoft.com/office/drawing/2014/main" id="{4EA37ADE-2F92-F4DE-D56C-FD937E4A5993}"/>
              </a:ext>
            </a:extLst>
          </p:cNvPr>
          <p:cNvSpPr txBox="1">
            <a:spLocks/>
          </p:cNvSpPr>
          <p:nvPr/>
        </p:nvSpPr>
        <p:spPr>
          <a:xfrm>
            <a:off x="1843994" y="270754"/>
            <a:ext cx="8852271" cy="573792"/>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dk1"/>
              </a:buClr>
              <a:buSzPts val="6000"/>
              <a:buFont typeface="Bitter"/>
              <a:buNone/>
              <a:defRPr sz="4000" b="0" i="0" u="none" strike="noStrike" cap="none">
                <a:solidFill>
                  <a:schemeClr val="dk1"/>
                </a:solidFill>
                <a:latin typeface="Bitter"/>
                <a:ea typeface="Bitter"/>
                <a:cs typeface="Bitter"/>
                <a:sym typeface="Bitter"/>
              </a:defRPr>
            </a:lvl1pPr>
            <a:lvl2pPr marR="0" lvl="1" algn="r" rtl="0">
              <a:lnSpc>
                <a:spcPct val="100000"/>
              </a:lnSpc>
              <a:spcBef>
                <a:spcPts val="0"/>
              </a:spcBef>
              <a:spcAft>
                <a:spcPts val="0"/>
              </a:spcAft>
              <a:buClr>
                <a:schemeClr val="dk1"/>
              </a:buClr>
              <a:buSzPts val="15000"/>
              <a:buFont typeface="Bitter"/>
              <a:buNone/>
              <a:defRPr sz="15000" b="0" i="0" u="none" strike="noStrike" cap="none">
                <a:solidFill>
                  <a:schemeClr val="dk1"/>
                </a:solidFill>
                <a:latin typeface="Bitter"/>
                <a:ea typeface="Bitter"/>
                <a:cs typeface="Bitter"/>
                <a:sym typeface="Bitter"/>
              </a:defRPr>
            </a:lvl2pPr>
            <a:lvl3pPr marR="0" lvl="2" algn="r" rtl="0">
              <a:lnSpc>
                <a:spcPct val="100000"/>
              </a:lnSpc>
              <a:spcBef>
                <a:spcPts val="0"/>
              </a:spcBef>
              <a:spcAft>
                <a:spcPts val="0"/>
              </a:spcAft>
              <a:buClr>
                <a:schemeClr val="dk1"/>
              </a:buClr>
              <a:buSzPts val="15000"/>
              <a:buFont typeface="Bitter"/>
              <a:buNone/>
              <a:defRPr sz="15000" b="0" i="0" u="none" strike="noStrike" cap="none">
                <a:solidFill>
                  <a:schemeClr val="dk1"/>
                </a:solidFill>
                <a:latin typeface="Bitter"/>
                <a:ea typeface="Bitter"/>
                <a:cs typeface="Bitter"/>
                <a:sym typeface="Bitter"/>
              </a:defRPr>
            </a:lvl3pPr>
            <a:lvl4pPr marR="0" lvl="3" algn="r" rtl="0">
              <a:lnSpc>
                <a:spcPct val="100000"/>
              </a:lnSpc>
              <a:spcBef>
                <a:spcPts val="0"/>
              </a:spcBef>
              <a:spcAft>
                <a:spcPts val="0"/>
              </a:spcAft>
              <a:buClr>
                <a:schemeClr val="dk1"/>
              </a:buClr>
              <a:buSzPts val="15000"/>
              <a:buFont typeface="Bitter"/>
              <a:buNone/>
              <a:defRPr sz="15000" b="0" i="0" u="none" strike="noStrike" cap="none">
                <a:solidFill>
                  <a:schemeClr val="dk1"/>
                </a:solidFill>
                <a:latin typeface="Bitter"/>
                <a:ea typeface="Bitter"/>
                <a:cs typeface="Bitter"/>
                <a:sym typeface="Bitter"/>
              </a:defRPr>
            </a:lvl4pPr>
            <a:lvl5pPr marR="0" lvl="4" algn="r" rtl="0">
              <a:lnSpc>
                <a:spcPct val="100000"/>
              </a:lnSpc>
              <a:spcBef>
                <a:spcPts val="0"/>
              </a:spcBef>
              <a:spcAft>
                <a:spcPts val="0"/>
              </a:spcAft>
              <a:buClr>
                <a:schemeClr val="dk1"/>
              </a:buClr>
              <a:buSzPts val="15000"/>
              <a:buFont typeface="Bitter"/>
              <a:buNone/>
              <a:defRPr sz="15000" b="0" i="0" u="none" strike="noStrike" cap="none">
                <a:solidFill>
                  <a:schemeClr val="dk1"/>
                </a:solidFill>
                <a:latin typeface="Bitter"/>
                <a:ea typeface="Bitter"/>
                <a:cs typeface="Bitter"/>
                <a:sym typeface="Bitter"/>
              </a:defRPr>
            </a:lvl5pPr>
            <a:lvl6pPr marR="0" lvl="5" algn="r" rtl="0">
              <a:lnSpc>
                <a:spcPct val="100000"/>
              </a:lnSpc>
              <a:spcBef>
                <a:spcPts val="0"/>
              </a:spcBef>
              <a:spcAft>
                <a:spcPts val="0"/>
              </a:spcAft>
              <a:buClr>
                <a:schemeClr val="dk1"/>
              </a:buClr>
              <a:buSzPts val="15000"/>
              <a:buFont typeface="Bitter"/>
              <a:buNone/>
              <a:defRPr sz="15000" b="0" i="0" u="none" strike="noStrike" cap="none">
                <a:solidFill>
                  <a:schemeClr val="dk1"/>
                </a:solidFill>
                <a:latin typeface="Bitter"/>
                <a:ea typeface="Bitter"/>
                <a:cs typeface="Bitter"/>
                <a:sym typeface="Bitter"/>
              </a:defRPr>
            </a:lvl6pPr>
            <a:lvl7pPr marR="0" lvl="6" algn="r" rtl="0">
              <a:lnSpc>
                <a:spcPct val="100000"/>
              </a:lnSpc>
              <a:spcBef>
                <a:spcPts val="0"/>
              </a:spcBef>
              <a:spcAft>
                <a:spcPts val="0"/>
              </a:spcAft>
              <a:buClr>
                <a:schemeClr val="dk1"/>
              </a:buClr>
              <a:buSzPts val="15000"/>
              <a:buFont typeface="Bitter"/>
              <a:buNone/>
              <a:defRPr sz="15000" b="0" i="0" u="none" strike="noStrike" cap="none">
                <a:solidFill>
                  <a:schemeClr val="dk1"/>
                </a:solidFill>
                <a:latin typeface="Bitter"/>
                <a:ea typeface="Bitter"/>
                <a:cs typeface="Bitter"/>
                <a:sym typeface="Bitter"/>
              </a:defRPr>
            </a:lvl7pPr>
            <a:lvl8pPr marR="0" lvl="7" algn="r" rtl="0">
              <a:lnSpc>
                <a:spcPct val="100000"/>
              </a:lnSpc>
              <a:spcBef>
                <a:spcPts val="0"/>
              </a:spcBef>
              <a:spcAft>
                <a:spcPts val="0"/>
              </a:spcAft>
              <a:buClr>
                <a:schemeClr val="dk1"/>
              </a:buClr>
              <a:buSzPts val="15000"/>
              <a:buFont typeface="Bitter"/>
              <a:buNone/>
              <a:defRPr sz="15000" b="0" i="0" u="none" strike="noStrike" cap="none">
                <a:solidFill>
                  <a:schemeClr val="dk1"/>
                </a:solidFill>
                <a:latin typeface="Bitter"/>
                <a:ea typeface="Bitter"/>
                <a:cs typeface="Bitter"/>
                <a:sym typeface="Bitter"/>
              </a:defRPr>
            </a:lvl8pPr>
            <a:lvl9pPr marR="0" lvl="8" algn="r" rtl="0">
              <a:lnSpc>
                <a:spcPct val="100000"/>
              </a:lnSpc>
              <a:spcBef>
                <a:spcPts val="0"/>
              </a:spcBef>
              <a:spcAft>
                <a:spcPts val="0"/>
              </a:spcAft>
              <a:buClr>
                <a:schemeClr val="dk1"/>
              </a:buClr>
              <a:buSzPts val="15000"/>
              <a:buFont typeface="Bitter"/>
              <a:buNone/>
              <a:defRPr sz="15000" b="0" i="0" u="none" strike="noStrike" cap="none">
                <a:solidFill>
                  <a:schemeClr val="dk1"/>
                </a:solidFill>
                <a:latin typeface="Bitter"/>
                <a:ea typeface="Bitter"/>
                <a:cs typeface="Bitter"/>
                <a:sym typeface="Bitter"/>
              </a:defRPr>
            </a:lvl9pPr>
          </a:lstStyle>
          <a:p>
            <a:pPr algn="ctr"/>
            <a:r>
              <a:rPr lang="en-US"/>
              <a:t>4. Quá trình thực hiện</a:t>
            </a:r>
            <a:endParaRPr lang="en-US" dirty="0"/>
          </a:p>
        </p:txBody>
      </p:sp>
      <p:pic>
        <p:nvPicPr>
          <p:cNvPr id="6" name="Picture 5">
            <a:extLst>
              <a:ext uri="{FF2B5EF4-FFF2-40B4-BE49-F238E27FC236}">
                <a16:creationId xmlns:a16="http://schemas.microsoft.com/office/drawing/2014/main" id="{102EC75A-3687-B5DD-C021-E0983B4AAFBB}"/>
              </a:ext>
            </a:extLst>
          </p:cNvPr>
          <p:cNvPicPr>
            <a:picLocks noChangeAspect="1"/>
          </p:cNvPicPr>
          <p:nvPr/>
        </p:nvPicPr>
        <p:blipFill>
          <a:blip r:embed="rId3"/>
          <a:stretch>
            <a:fillRect/>
          </a:stretch>
        </p:blipFill>
        <p:spPr>
          <a:xfrm>
            <a:off x="3980603" y="1761331"/>
            <a:ext cx="4230793" cy="738029"/>
          </a:xfrm>
          <a:prstGeom prst="rect">
            <a:avLst/>
          </a:prstGeom>
        </p:spPr>
      </p:pic>
      <p:sp>
        <p:nvSpPr>
          <p:cNvPr id="16" name="Google Shape;469;p28">
            <a:extLst>
              <a:ext uri="{FF2B5EF4-FFF2-40B4-BE49-F238E27FC236}">
                <a16:creationId xmlns:a16="http://schemas.microsoft.com/office/drawing/2014/main" id="{4B04E1A7-928E-8010-40BE-716A1141BFDE}"/>
              </a:ext>
            </a:extLst>
          </p:cNvPr>
          <p:cNvSpPr/>
          <p:nvPr/>
        </p:nvSpPr>
        <p:spPr>
          <a:xfrm>
            <a:off x="3980604" y="1452201"/>
            <a:ext cx="4233846" cy="299735"/>
          </a:xfrm>
          <a:prstGeom prst="rect">
            <a:avLst/>
          </a:prstGeom>
          <a:solidFill>
            <a:schemeClr val="accent6"/>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26" name="Picture 25">
            <a:extLst>
              <a:ext uri="{FF2B5EF4-FFF2-40B4-BE49-F238E27FC236}">
                <a16:creationId xmlns:a16="http://schemas.microsoft.com/office/drawing/2014/main" id="{F4A413DD-0BE8-971E-08E4-4A7F517F5823}"/>
              </a:ext>
            </a:extLst>
          </p:cNvPr>
          <p:cNvPicPr>
            <a:picLocks noChangeAspect="1"/>
          </p:cNvPicPr>
          <p:nvPr/>
        </p:nvPicPr>
        <p:blipFill>
          <a:blip r:embed="rId4"/>
          <a:stretch>
            <a:fillRect/>
          </a:stretch>
        </p:blipFill>
        <p:spPr>
          <a:xfrm>
            <a:off x="2199610" y="3181369"/>
            <a:ext cx="8071929" cy="3131104"/>
          </a:xfrm>
          <a:prstGeom prst="rect">
            <a:avLst/>
          </a:prstGeom>
          <a:ln>
            <a:solidFill>
              <a:schemeClr val="tx1"/>
            </a:solidFill>
          </a:ln>
        </p:spPr>
      </p:pic>
      <p:sp>
        <p:nvSpPr>
          <p:cNvPr id="27" name="Google Shape;469;p28">
            <a:extLst>
              <a:ext uri="{FF2B5EF4-FFF2-40B4-BE49-F238E27FC236}">
                <a16:creationId xmlns:a16="http://schemas.microsoft.com/office/drawing/2014/main" id="{E81D2066-1B69-8B75-67CD-F008AB3D80CD}"/>
              </a:ext>
            </a:extLst>
          </p:cNvPr>
          <p:cNvSpPr/>
          <p:nvPr/>
        </p:nvSpPr>
        <p:spPr>
          <a:xfrm>
            <a:off x="2199610" y="2881634"/>
            <a:ext cx="8071928" cy="299735"/>
          </a:xfrm>
          <a:prstGeom prst="rect">
            <a:avLst/>
          </a:prstGeom>
          <a:solidFill>
            <a:schemeClr val="accent6"/>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 name="Google Shape;470;p28">
            <a:extLst>
              <a:ext uri="{FF2B5EF4-FFF2-40B4-BE49-F238E27FC236}">
                <a16:creationId xmlns:a16="http://schemas.microsoft.com/office/drawing/2014/main" id="{8E3BAF6A-695F-905A-80F9-4D2F2E8CF89B}"/>
              </a:ext>
            </a:extLst>
          </p:cNvPr>
          <p:cNvGrpSpPr/>
          <p:nvPr/>
        </p:nvGrpSpPr>
        <p:grpSpPr>
          <a:xfrm>
            <a:off x="2307377" y="2963151"/>
            <a:ext cx="676637" cy="174839"/>
            <a:chOff x="1367875" y="1812100"/>
            <a:chExt cx="822000" cy="212400"/>
          </a:xfrm>
        </p:grpSpPr>
        <p:sp>
          <p:nvSpPr>
            <p:cNvPr id="29" name="Google Shape;471;p28">
              <a:extLst>
                <a:ext uri="{FF2B5EF4-FFF2-40B4-BE49-F238E27FC236}">
                  <a16:creationId xmlns:a16="http://schemas.microsoft.com/office/drawing/2014/main" id="{4B4B7E1F-A64B-6477-11D3-890DF2840D45}"/>
                </a:ext>
              </a:extLst>
            </p:cNvPr>
            <p:cNvSpPr/>
            <p:nvPr/>
          </p:nvSpPr>
          <p:spPr>
            <a:xfrm>
              <a:off x="1367875" y="1812100"/>
              <a:ext cx="212400" cy="212400"/>
            </a:xfrm>
            <a:prstGeom prst="ellipse">
              <a:avLst/>
            </a:prstGeom>
            <a:solidFill>
              <a:schemeClr val="accent2"/>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472;p28">
              <a:extLst>
                <a:ext uri="{FF2B5EF4-FFF2-40B4-BE49-F238E27FC236}">
                  <a16:creationId xmlns:a16="http://schemas.microsoft.com/office/drawing/2014/main" id="{8DCD67B3-B772-9AB5-9EA7-B43270D27913}"/>
                </a:ext>
              </a:extLst>
            </p:cNvPr>
            <p:cNvSpPr/>
            <p:nvPr/>
          </p:nvSpPr>
          <p:spPr>
            <a:xfrm>
              <a:off x="1672675" y="1812100"/>
              <a:ext cx="212400" cy="212400"/>
            </a:xfrm>
            <a:prstGeom prst="ellipse">
              <a:avLst/>
            </a:prstGeom>
            <a:solidFill>
              <a:schemeClr val="accent3"/>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 name="Google Shape;473;p28">
              <a:extLst>
                <a:ext uri="{FF2B5EF4-FFF2-40B4-BE49-F238E27FC236}">
                  <a16:creationId xmlns:a16="http://schemas.microsoft.com/office/drawing/2014/main" id="{4B3D7C40-EF7B-6B5A-8475-18C24A6438BB}"/>
                </a:ext>
              </a:extLst>
            </p:cNvPr>
            <p:cNvSpPr/>
            <p:nvPr/>
          </p:nvSpPr>
          <p:spPr>
            <a:xfrm>
              <a:off x="1977475" y="1812100"/>
              <a:ext cx="212400" cy="212400"/>
            </a:xfrm>
            <a:prstGeom prst="ellipse">
              <a:avLst/>
            </a:prstGeom>
            <a:solidFill>
              <a:schemeClr val="accent1"/>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2" name="Google Shape;470;p28">
            <a:extLst>
              <a:ext uri="{FF2B5EF4-FFF2-40B4-BE49-F238E27FC236}">
                <a16:creationId xmlns:a16="http://schemas.microsoft.com/office/drawing/2014/main" id="{F4080E48-4D20-E10D-A32E-BBFC6DA2AC72}"/>
              </a:ext>
            </a:extLst>
          </p:cNvPr>
          <p:cNvGrpSpPr/>
          <p:nvPr/>
        </p:nvGrpSpPr>
        <p:grpSpPr>
          <a:xfrm>
            <a:off x="4056665" y="1496884"/>
            <a:ext cx="676637" cy="174839"/>
            <a:chOff x="1367875" y="1812100"/>
            <a:chExt cx="822000" cy="212400"/>
          </a:xfrm>
        </p:grpSpPr>
        <p:sp>
          <p:nvSpPr>
            <p:cNvPr id="33" name="Google Shape;471;p28">
              <a:extLst>
                <a:ext uri="{FF2B5EF4-FFF2-40B4-BE49-F238E27FC236}">
                  <a16:creationId xmlns:a16="http://schemas.microsoft.com/office/drawing/2014/main" id="{42748E36-9536-183E-9BC8-F15E7567E541}"/>
                </a:ext>
              </a:extLst>
            </p:cNvPr>
            <p:cNvSpPr/>
            <p:nvPr/>
          </p:nvSpPr>
          <p:spPr>
            <a:xfrm>
              <a:off x="1367875" y="1812100"/>
              <a:ext cx="212400" cy="212400"/>
            </a:xfrm>
            <a:prstGeom prst="ellipse">
              <a:avLst/>
            </a:prstGeom>
            <a:solidFill>
              <a:schemeClr val="accent2"/>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472;p28">
              <a:extLst>
                <a:ext uri="{FF2B5EF4-FFF2-40B4-BE49-F238E27FC236}">
                  <a16:creationId xmlns:a16="http://schemas.microsoft.com/office/drawing/2014/main" id="{AC707C49-C88C-C8FF-0838-2A3681058D98}"/>
                </a:ext>
              </a:extLst>
            </p:cNvPr>
            <p:cNvSpPr/>
            <p:nvPr/>
          </p:nvSpPr>
          <p:spPr>
            <a:xfrm>
              <a:off x="1672675" y="1812100"/>
              <a:ext cx="212400" cy="212400"/>
            </a:xfrm>
            <a:prstGeom prst="ellipse">
              <a:avLst/>
            </a:prstGeom>
            <a:solidFill>
              <a:schemeClr val="accent3"/>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 name="Google Shape;473;p28">
              <a:extLst>
                <a:ext uri="{FF2B5EF4-FFF2-40B4-BE49-F238E27FC236}">
                  <a16:creationId xmlns:a16="http://schemas.microsoft.com/office/drawing/2014/main" id="{0AB278AB-DDB8-CA70-26D9-19E9D3602613}"/>
                </a:ext>
              </a:extLst>
            </p:cNvPr>
            <p:cNvSpPr/>
            <p:nvPr/>
          </p:nvSpPr>
          <p:spPr>
            <a:xfrm>
              <a:off x="1977475" y="1812100"/>
              <a:ext cx="212400" cy="212400"/>
            </a:xfrm>
            <a:prstGeom prst="ellipse">
              <a:avLst/>
            </a:prstGeom>
            <a:solidFill>
              <a:schemeClr val="accent1"/>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extLst>
      <p:ext uri="{BB962C8B-B14F-4D97-AF65-F5344CB8AC3E}">
        <p14:creationId xmlns:p14="http://schemas.microsoft.com/office/powerpoint/2010/main" val="43788057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grpSp>
        <p:nvGrpSpPr>
          <p:cNvPr id="482" name="Google Shape;482;p28"/>
          <p:cNvGrpSpPr/>
          <p:nvPr/>
        </p:nvGrpSpPr>
        <p:grpSpPr>
          <a:xfrm rot="-3281806">
            <a:off x="11550861" y="80792"/>
            <a:ext cx="577796" cy="1025394"/>
            <a:chOff x="441575" y="368400"/>
            <a:chExt cx="577800" cy="1025400"/>
          </a:xfrm>
        </p:grpSpPr>
        <p:sp>
          <p:nvSpPr>
            <p:cNvPr id="483" name="Google Shape;483;p28"/>
            <p:cNvSpPr/>
            <p:nvPr/>
          </p:nvSpPr>
          <p:spPr>
            <a:xfrm>
              <a:off x="441575" y="368400"/>
              <a:ext cx="577800" cy="909600"/>
            </a:xfrm>
            <a:prstGeom prst="triangle">
              <a:avLst>
                <a:gd name="adj" fmla="val 50000"/>
              </a:avLst>
            </a:prstGeom>
            <a:solidFill>
              <a:schemeClr val="accent1"/>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8"/>
            <p:cNvSpPr/>
            <p:nvPr/>
          </p:nvSpPr>
          <p:spPr>
            <a:xfrm>
              <a:off x="441575" y="1189800"/>
              <a:ext cx="577800" cy="204000"/>
            </a:xfrm>
            <a:prstGeom prst="ellipse">
              <a:avLst/>
            </a:prstGeom>
            <a:solidFill>
              <a:schemeClr val="accent2"/>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9" name="Google Shape;469;p28"/>
          <p:cNvSpPr/>
          <p:nvPr/>
        </p:nvSpPr>
        <p:spPr>
          <a:xfrm>
            <a:off x="1165275" y="1517576"/>
            <a:ext cx="1966130" cy="352652"/>
          </a:xfrm>
          <a:prstGeom prst="rect">
            <a:avLst/>
          </a:prstGeom>
          <a:solidFill>
            <a:schemeClr val="accent6"/>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0" name="Google Shape;470;p28"/>
          <p:cNvGrpSpPr/>
          <p:nvPr/>
        </p:nvGrpSpPr>
        <p:grpSpPr>
          <a:xfrm>
            <a:off x="1233496" y="1625117"/>
            <a:ext cx="676637" cy="174839"/>
            <a:chOff x="1367875" y="1812100"/>
            <a:chExt cx="822000" cy="212400"/>
          </a:xfrm>
        </p:grpSpPr>
        <p:sp>
          <p:nvSpPr>
            <p:cNvPr id="471" name="Google Shape;471;p28"/>
            <p:cNvSpPr/>
            <p:nvPr/>
          </p:nvSpPr>
          <p:spPr>
            <a:xfrm>
              <a:off x="1367875" y="1812100"/>
              <a:ext cx="212400" cy="212400"/>
            </a:xfrm>
            <a:prstGeom prst="ellipse">
              <a:avLst/>
            </a:prstGeom>
            <a:solidFill>
              <a:schemeClr val="accent2"/>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28"/>
            <p:cNvSpPr/>
            <p:nvPr/>
          </p:nvSpPr>
          <p:spPr>
            <a:xfrm>
              <a:off x="1672675" y="1812100"/>
              <a:ext cx="212400" cy="212400"/>
            </a:xfrm>
            <a:prstGeom prst="ellipse">
              <a:avLst/>
            </a:prstGeom>
            <a:solidFill>
              <a:schemeClr val="accent3"/>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8"/>
            <p:cNvSpPr/>
            <p:nvPr/>
          </p:nvSpPr>
          <p:spPr>
            <a:xfrm>
              <a:off x="1977475" y="1812100"/>
              <a:ext cx="212400" cy="212400"/>
            </a:xfrm>
            <a:prstGeom prst="ellipse">
              <a:avLst/>
            </a:prstGeom>
            <a:solidFill>
              <a:schemeClr val="accent1"/>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74" name="Google Shape;474;p28"/>
          <p:cNvGrpSpPr/>
          <p:nvPr/>
        </p:nvGrpSpPr>
        <p:grpSpPr>
          <a:xfrm rot="3185812">
            <a:off x="292866" y="6042969"/>
            <a:ext cx="577835" cy="1025462"/>
            <a:chOff x="441575" y="368400"/>
            <a:chExt cx="577800" cy="1025400"/>
          </a:xfrm>
        </p:grpSpPr>
        <p:sp>
          <p:nvSpPr>
            <p:cNvPr id="475" name="Google Shape;475;p28"/>
            <p:cNvSpPr/>
            <p:nvPr/>
          </p:nvSpPr>
          <p:spPr>
            <a:xfrm>
              <a:off x="441575" y="368400"/>
              <a:ext cx="577800" cy="909600"/>
            </a:xfrm>
            <a:prstGeom prst="triangle">
              <a:avLst>
                <a:gd name="adj" fmla="val 50000"/>
              </a:avLst>
            </a:prstGeom>
            <a:solidFill>
              <a:schemeClr val="accent3"/>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8"/>
            <p:cNvSpPr/>
            <p:nvPr/>
          </p:nvSpPr>
          <p:spPr>
            <a:xfrm>
              <a:off x="441575" y="1189800"/>
              <a:ext cx="577800" cy="204000"/>
            </a:xfrm>
            <a:prstGeom prst="ellipse">
              <a:avLst/>
            </a:prstGeom>
            <a:solidFill>
              <a:schemeClr val="accent1"/>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 name="Google Shape;477;p28"/>
          <p:cNvGrpSpPr/>
          <p:nvPr/>
        </p:nvGrpSpPr>
        <p:grpSpPr>
          <a:xfrm rot="-1179808">
            <a:off x="11383624" y="6337726"/>
            <a:ext cx="701411" cy="586436"/>
            <a:chOff x="10601688" y="5193301"/>
            <a:chExt cx="701400" cy="586427"/>
          </a:xfrm>
        </p:grpSpPr>
        <p:sp>
          <p:nvSpPr>
            <p:cNvPr id="478" name="Google Shape;478;p28"/>
            <p:cNvSpPr/>
            <p:nvPr/>
          </p:nvSpPr>
          <p:spPr>
            <a:xfrm rot="5400000">
              <a:off x="10407392" y="5389351"/>
              <a:ext cx="585600" cy="193500"/>
            </a:xfrm>
            <a:prstGeom prst="parallelogram">
              <a:avLst>
                <a:gd name="adj" fmla="val 39866"/>
              </a:avLst>
            </a:prstGeom>
            <a:solidFill>
              <a:schemeClr val="accent3"/>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8"/>
            <p:cNvSpPr/>
            <p:nvPr/>
          </p:nvSpPr>
          <p:spPr>
            <a:xfrm flipH="1">
              <a:off x="10601688" y="5194688"/>
              <a:ext cx="701400" cy="78900"/>
            </a:xfrm>
            <a:prstGeom prst="parallelogram">
              <a:avLst>
                <a:gd name="adj" fmla="val 250065"/>
              </a:avLst>
            </a:prstGeom>
            <a:solidFill>
              <a:schemeClr val="accent2"/>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8"/>
            <p:cNvSpPr/>
            <p:nvPr/>
          </p:nvSpPr>
          <p:spPr>
            <a:xfrm>
              <a:off x="10796943" y="5273628"/>
              <a:ext cx="506100" cy="506100"/>
            </a:xfrm>
            <a:prstGeom prst="rect">
              <a:avLst/>
            </a:prstGeom>
            <a:solidFill>
              <a:schemeClr val="accent1"/>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1" name="Google Shape;481;p28"/>
          <p:cNvSpPr/>
          <p:nvPr/>
        </p:nvSpPr>
        <p:spPr>
          <a:xfrm>
            <a:off x="-39950" y="20147"/>
            <a:ext cx="751200" cy="751200"/>
          </a:xfrm>
          <a:prstGeom prst="star4">
            <a:avLst>
              <a:gd name="adj" fmla="val 12500"/>
            </a:avLst>
          </a:prstGeom>
          <a:solidFill>
            <a:schemeClr val="accent3"/>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Rectangle 9">
            <a:extLst>
              <a:ext uri="{FF2B5EF4-FFF2-40B4-BE49-F238E27FC236}">
                <a16:creationId xmlns:a16="http://schemas.microsoft.com/office/drawing/2014/main" id="{EA43EEA2-B666-6420-F9C7-9D4F0B071EDD}"/>
              </a:ext>
            </a:extLst>
          </p:cNvPr>
          <p:cNvSpPr/>
          <p:nvPr/>
        </p:nvSpPr>
        <p:spPr>
          <a:xfrm>
            <a:off x="1911236" y="231823"/>
            <a:ext cx="8709096" cy="921852"/>
          </a:xfrm>
          <a:prstGeom prst="rect">
            <a:avLst/>
          </a:prstGeom>
          <a:solidFill>
            <a:schemeClr val="accent1">
              <a:lumMod val="75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3">
                  <a:lumMod val="60000"/>
                  <a:lumOff val="40000"/>
                </a:schemeClr>
              </a:solidFill>
            </a:endParaRPr>
          </a:p>
        </p:txBody>
      </p:sp>
      <p:sp>
        <p:nvSpPr>
          <p:cNvPr id="11" name="Rectangle 10">
            <a:extLst>
              <a:ext uri="{FF2B5EF4-FFF2-40B4-BE49-F238E27FC236}">
                <a16:creationId xmlns:a16="http://schemas.microsoft.com/office/drawing/2014/main" id="{A96AF994-5A08-B7F2-0BF1-5DDEFBDEE148}"/>
              </a:ext>
            </a:extLst>
          </p:cNvPr>
          <p:cNvSpPr/>
          <p:nvPr/>
        </p:nvSpPr>
        <p:spPr>
          <a:xfrm>
            <a:off x="1741452" y="75189"/>
            <a:ext cx="8709096" cy="921852"/>
          </a:xfrm>
          <a:prstGeom prst="rect">
            <a:avLst/>
          </a:prstGeom>
          <a:solidFill>
            <a:schemeClr val="accent6"/>
          </a:solidFill>
          <a:ln>
            <a:solidFill>
              <a:schemeClr val="bg1">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Google Shape;370;p21">
            <a:extLst>
              <a:ext uri="{FF2B5EF4-FFF2-40B4-BE49-F238E27FC236}">
                <a16:creationId xmlns:a16="http://schemas.microsoft.com/office/drawing/2014/main" id="{4EA37ADE-2F92-F4DE-D56C-FD937E4A5993}"/>
              </a:ext>
            </a:extLst>
          </p:cNvPr>
          <p:cNvSpPr txBox="1">
            <a:spLocks/>
          </p:cNvSpPr>
          <p:nvPr/>
        </p:nvSpPr>
        <p:spPr>
          <a:xfrm>
            <a:off x="1843994" y="270754"/>
            <a:ext cx="8852271" cy="573792"/>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dk1"/>
              </a:buClr>
              <a:buSzPts val="6000"/>
              <a:buFont typeface="Bitter"/>
              <a:buNone/>
              <a:defRPr sz="4000" b="0" i="0" u="none" strike="noStrike" cap="none">
                <a:solidFill>
                  <a:schemeClr val="dk1"/>
                </a:solidFill>
                <a:latin typeface="Bitter"/>
                <a:ea typeface="Bitter"/>
                <a:cs typeface="Bitter"/>
                <a:sym typeface="Bitter"/>
              </a:defRPr>
            </a:lvl1pPr>
            <a:lvl2pPr marR="0" lvl="1" algn="r" rtl="0">
              <a:lnSpc>
                <a:spcPct val="100000"/>
              </a:lnSpc>
              <a:spcBef>
                <a:spcPts val="0"/>
              </a:spcBef>
              <a:spcAft>
                <a:spcPts val="0"/>
              </a:spcAft>
              <a:buClr>
                <a:schemeClr val="dk1"/>
              </a:buClr>
              <a:buSzPts val="15000"/>
              <a:buFont typeface="Bitter"/>
              <a:buNone/>
              <a:defRPr sz="15000" b="0" i="0" u="none" strike="noStrike" cap="none">
                <a:solidFill>
                  <a:schemeClr val="dk1"/>
                </a:solidFill>
                <a:latin typeface="Bitter"/>
                <a:ea typeface="Bitter"/>
                <a:cs typeface="Bitter"/>
                <a:sym typeface="Bitter"/>
              </a:defRPr>
            </a:lvl2pPr>
            <a:lvl3pPr marR="0" lvl="2" algn="r" rtl="0">
              <a:lnSpc>
                <a:spcPct val="100000"/>
              </a:lnSpc>
              <a:spcBef>
                <a:spcPts val="0"/>
              </a:spcBef>
              <a:spcAft>
                <a:spcPts val="0"/>
              </a:spcAft>
              <a:buClr>
                <a:schemeClr val="dk1"/>
              </a:buClr>
              <a:buSzPts val="15000"/>
              <a:buFont typeface="Bitter"/>
              <a:buNone/>
              <a:defRPr sz="15000" b="0" i="0" u="none" strike="noStrike" cap="none">
                <a:solidFill>
                  <a:schemeClr val="dk1"/>
                </a:solidFill>
                <a:latin typeface="Bitter"/>
                <a:ea typeface="Bitter"/>
                <a:cs typeface="Bitter"/>
                <a:sym typeface="Bitter"/>
              </a:defRPr>
            </a:lvl3pPr>
            <a:lvl4pPr marR="0" lvl="3" algn="r" rtl="0">
              <a:lnSpc>
                <a:spcPct val="100000"/>
              </a:lnSpc>
              <a:spcBef>
                <a:spcPts val="0"/>
              </a:spcBef>
              <a:spcAft>
                <a:spcPts val="0"/>
              </a:spcAft>
              <a:buClr>
                <a:schemeClr val="dk1"/>
              </a:buClr>
              <a:buSzPts val="15000"/>
              <a:buFont typeface="Bitter"/>
              <a:buNone/>
              <a:defRPr sz="15000" b="0" i="0" u="none" strike="noStrike" cap="none">
                <a:solidFill>
                  <a:schemeClr val="dk1"/>
                </a:solidFill>
                <a:latin typeface="Bitter"/>
                <a:ea typeface="Bitter"/>
                <a:cs typeface="Bitter"/>
                <a:sym typeface="Bitter"/>
              </a:defRPr>
            </a:lvl4pPr>
            <a:lvl5pPr marR="0" lvl="4" algn="r" rtl="0">
              <a:lnSpc>
                <a:spcPct val="100000"/>
              </a:lnSpc>
              <a:spcBef>
                <a:spcPts val="0"/>
              </a:spcBef>
              <a:spcAft>
                <a:spcPts val="0"/>
              </a:spcAft>
              <a:buClr>
                <a:schemeClr val="dk1"/>
              </a:buClr>
              <a:buSzPts val="15000"/>
              <a:buFont typeface="Bitter"/>
              <a:buNone/>
              <a:defRPr sz="15000" b="0" i="0" u="none" strike="noStrike" cap="none">
                <a:solidFill>
                  <a:schemeClr val="dk1"/>
                </a:solidFill>
                <a:latin typeface="Bitter"/>
                <a:ea typeface="Bitter"/>
                <a:cs typeface="Bitter"/>
                <a:sym typeface="Bitter"/>
              </a:defRPr>
            </a:lvl5pPr>
            <a:lvl6pPr marR="0" lvl="5" algn="r" rtl="0">
              <a:lnSpc>
                <a:spcPct val="100000"/>
              </a:lnSpc>
              <a:spcBef>
                <a:spcPts val="0"/>
              </a:spcBef>
              <a:spcAft>
                <a:spcPts val="0"/>
              </a:spcAft>
              <a:buClr>
                <a:schemeClr val="dk1"/>
              </a:buClr>
              <a:buSzPts val="15000"/>
              <a:buFont typeface="Bitter"/>
              <a:buNone/>
              <a:defRPr sz="15000" b="0" i="0" u="none" strike="noStrike" cap="none">
                <a:solidFill>
                  <a:schemeClr val="dk1"/>
                </a:solidFill>
                <a:latin typeface="Bitter"/>
                <a:ea typeface="Bitter"/>
                <a:cs typeface="Bitter"/>
                <a:sym typeface="Bitter"/>
              </a:defRPr>
            </a:lvl6pPr>
            <a:lvl7pPr marR="0" lvl="6" algn="r" rtl="0">
              <a:lnSpc>
                <a:spcPct val="100000"/>
              </a:lnSpc>
              <a:spcBef>
                <a:spcPts val="0"/>
              </a:spcBef>
              <a:spcAft>
                <a:spcPts val="0"/>
              </a:spcAft>
              <a:buClr>
                <a:schemeClr val="dk1"/>
              </a:buClr>
              <a:buSzPts val="15000"/>
              <a:buFont typeface="Bitter"/>
              <a:buNone/>
              <a:defRPr sz="15000" b="0" i="0" u="none" strike="noStrike" cap="none">
                <a:solidFill>
                  <a:schemeClr val="dk1"/>
                </a:solidFill>
                <a:latin typeface="Bitter"/>
                <a:ea typeface="Bitter"/>
                <a:cs typeface="Bitter"/>
                <a:sym typeface="Bitter"/>
              </a:defRPr>
            </a:lvl7pPr>
            <a:lvl8pPr marR="0" lvl="7" algn="r" rtl="0">
              <a:lnSpc>
                <a:spcPct val="100000"/>
              </a:lnSpc>
              <a:spcBef>
                <a:spcPts val="0"/>
              </a:spcBef>
              <a:spcAft>
                <a:spcPts val="0"/>
              </a:spcAft>
              <a:buClr>
                <a:schemeClr val="dk1"/>
              </a:buClr>
              <a:buSzPts val="15000"/>
              <a:buFont typeface="Bitter"/>
              <a:buNone/>
              <a:defRPr sz="15000" b="0" i="0" u="none" strike="noStrike" cap="none">
                <a:solidFill>
                  <a:schemeClr val="dk1"/>
                </a:solidFill>
                <a:latin typeface="Bitter"/>
                <a:ea typeface="Bitter"/>
                <a:cs typeface="Bitter"/>
                <a:sym typeface="Bitter"/>
              </a:defRPr>
            </a:lvl8pPr>
            <a:lvl9pPr marR="0" lvl="8" algn="r" rtl="0">
              <a:lnSpc>
                <a:spcPct val="100000"/>
              </a:lnSpc>
              <a:spcBef>
                <a:spcPts val="0"/>
              </a:spcBef>
              <a:spcAft>
                <a:spcPts val="0"/>
              </a:spcAft>
              <a:buClr>
                <a:schemeClr val="dk1"/>
              </a:buClr>
              <a:buSzPts val="15000"/>
              <a:buFont typeface="Bitter"/>
              <a:buNone/>
              <a:defRPr sz="15000" b="0" i="0" u="none" strike="noStrike" cap="none">
                <a:solidFill>
                  <a:schemeClr val="dk1"/>
                </a:solidFill>
                <a:latin typeface="Bitter"/>
                <a:ea typeface="Bitter"/>
                <a:cs typeface="Bitter"/>
                <a:sym typeface="Bitter"/>
              </a:defRPr>
            </a:lvl9pPr>
          </a:lstStyle>
          <a:p>
            <a:pPr algn="ctr"/>
            <a:r>
              <a:rPr lang="en-US"/>
              <a:t>4. Quá trình thực hiện</a:t>
            </a:r>
            <a:endParaRPr lang="en-US" dirty="0"/>
          </a:p>
        </p:txBody>
      </p:sp>
      <p:sp>
        <p:nvSpPr>
          <p:cNvPr id="8" name="Google Shape;469;p28">
            <a:extLst>
              <a:ext uri="{FF2B5EF4-FFF2-40B4-BE49-F238E27FC236}">
                <a16:creationId xmlns:a16="http://schemas.microsoft.com/office/drawing/2014/main" id="{08F2ADDE-1E37-EE9D-1051-323A9A61DAEC}"/>
              </a:ext>
            </a:extLst>
          </p:cNvPr>
          <p:cNvSpPr/>
          <p:nvPr/>
        </p:nvSpPr>
        <p:spPr>
          <a:xfrm>
            <a:off x="3961994" y="1517576"/>
            <a:ext cx="1905165" cy="352652"/>
          </a:xfrm>
          <a:prstGeom prst="rect">
            <a:avLst/>
          </a:prstGeom>
          <a:solidFill>
            <a:schemeClr val="accent6"/>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9" name="Google Shape;470;p28">
            <a:extLst>
              <a:ext uri="{FF2B5EF4-FFF2-40B4-BE49-F238E27FC236}">
                <a16:creationId xmlns:a16="http://schemas.microsoft.com/office/drawing/2014/main" id="{7C22D0FD-7982-891B-132C-DCAEFB77946C}"/>
              </a:ext>
            </a:extLst>
          </p:cNvPr>
          <p:cNvGrpSpPr/>
          <p:nvPr/>
        </p:nvGrpSpPr>
        <p:grpSpPr>
          <a:xfrm>
            <a:off x="4053879" y="1603977"/>
            <a:ext cx="676637" cy="174839"/>
            <a:chOff x="1367875" y="1812100"/>
            <a:chExt cx="822000" cy="212400"/>
          </a:xfrm>
        </p:grpSpPr>
        <p:sp>
          <p:nvSpPr>
            <p:cNvPr id="13" name="Google Shape;471;p28">
              <a:extLst>
                <a:ext uri="{FF2B5EF4-FFF2-40B4-BE49-F238E27FC236}">
                  <a16:creationId xmlns:a16="http://schemas.microsoft.com/office/drawing/2014/main" id="{29B7ACF9-2341-75F8-A2CE-AC14968E8F27}"/>
                </a:ext>
              </a:extLst>
            </p:cNvPr>
            <p:cNvSpPr/>
            <p:nvPr/>
          </p:nvSpPr>
          <p:spPr>
            <a:xfrm>
              <a:off x="1367875" y="1812100"/>
              <a:ext cx="212400" cy="212400"/>
            </a:xfrm>
            <a:prstGeom prst="ellipse">
              <a:avLst/>
            </a:prstGeom>
            <a:solidFill>
              <a:schemeClr val="accent2"/>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472;p28">
              <a:extLst>
                <a:ext uri="{FF2B5EF4-FFF2-40B4-BE49-F238E27FC236}">
                  <a16:creationId xmlns:a16="http://schemas.microsoft.com/office/drawing/2014/main" id="{4BC417FE-F23E-3742-BA77-3B466EB1FF1C}"/>
                </a:ext>
              </a:extLst>
            </p:cNvPr>
            <p:cNvSpPr/>
            <p:nvPr/>
          </p:nvSpPr>
          <p:spPr>
            <a:xfrm>
              <a:off x="1672675" y="1812100"/>
              <a:ext cx="212400" cy="212400"/>
            </a:xfrm>
            <a:prstGeom prst="ellipse">
              <a:avLst/>
            </a:prstGeom>
            <a:solidFill>
              <a:schemeClr val="accent3"/>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 name="Google Shape;473;p28">
              <a:extLst>
                <a:ext uri="{FF2B5EF4-FFF2-40B4-BE49-F238E27FC236}">
                  <a16:creationId xmlns:a16="http://schemas.microsoft.com/office/drawing/2014/main" id="{619F3FA0-E859-8DE5-7CDF-50849285C396}"/>
                </a:ext>
              </a:extLst>
            </p:cNvPr>
            <p:cNvSpPr/>
            <p:nvPr/>
          </p:nvSpPr>
          <p:spPr>
            <a:xfrm>
              <a:off x="1977475" y="1812100"/>
              <a:ext cx="212400" cy="212400"/>
            </a:xfrm>
            <a:prstGeom prst="ellipse">
              <a:avLst/>
            </a:prstGeom>
            <a:solidFill>
              <a:schemeClr val="accent1"/>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3" name="Picture 2">
            <a:extLst>
              <a:ext uri="{FF2B5EF4-FFF2-40B4-BE49-F238E27FC236}">
                <a16:creationId xmlns:a16="http://schemas.microsoft.com/office/drawing/2014/main" id="{FD159FFA-D3DB-E99C-7286-5C05E0343E71}"/>
              </a:ext>
            </a:extLst>
          </p:cNvPr>
          <p:cNvPicPr>
            <a:picLocks noChangeAspect="1"/>
          </p:cNvPicPr>
          <p:nvPr/>
        </p:nvPicPr>
        <p:blipFill>
          <a:blip r:embed="rId3"/>
          <a:stretch>
            <a:fillRect/>
          </a:stretch>
        </p:blipFill>
        <p:spPr>
          <a:xfrm>
            <a:off x="1165275" y="1870228"/>
            <a:ext cx="1966130" cy="2187130"/>
          </a:xfrm>
          <a:prstGeom prst="rect">
            <a:avLst/>
          </a:prstGeom>
        </p:spPr>
      </p:pic>
      <p:pic>
        <p:nvPicPr>
          <p:cNvPr id="6" name="Picture 5">
            <a:extLst>
              <a:ext uri="{FF2B5EF4-FFF2-40B4-BE49-F238E27FC236}">
                <a16:creationId xmlns:a16="http://schemas.microsoft.com/office/drawing/2014/main" id="{F03237F3-F7D4-C692-DBB6-65E1442690AD}"/>
              </a:ext>
            </a:extLst>
          </p:cNvPr>
          <p:cNvPicPr>
            <a:picLocks noChangeAspect="1"/>
          </p:cNvPicPr>
          <p:nvPr/>
        </p:nvPicPr>
        <p:blipFill>
          <a:blip r:embed="rId4"/>
          <a:stretch>
            <a:fillRect/>
          </a:stretch>
        </p:blipFill>
        <p:spPr>
          <a:xfrm>
            <a:off x="3961994" y="1871746"/>
            <a:ext cx="1905165" cy="3398815"/>
          </a:xfrm>
          <a:prstGeom prst="rect">
            <a:avLst/>
          </a:prstGeom>
        </p:spPr>
      </p:pic>
      <p:pic>
        <p:nvPicPr>
          <p:cNvPr id="17" name="Picture 16">
            <a:extLst>
              <a:ext uri="{FF2B5EF4-FFF2-40B4-BE49-F238E27FC236}">
                <a16:creationId xmlns:a16="http://schemas.microsoft.com/office/drawing/2014/main" id="{68270F35-55C1-21D2-9509-C9C4C0F5B27C}"/>
              </a:ext>
            </a:extLst>
          </p:cNvPr>
          <p:cNvPicPr>
            <a:picLocks noChangeAspect="1"/>
          </p:cNvPicPr>
          <p:nvPr/>
        </p:nvPicPr>
        <p:blipFill>
          <a:blip r:embed="rId5"/>
          <a:stretch>
            <a:fillRect/>
          </a:stretch>
        </p:blipFill>
        <p:spPr>
          <a:xfrm>
            <a:off x="6697748" y="1870228"/>
            <a:ext cx="1966130" cy="1234547"/>
          </a:xfrm>
          <a:prstGeom prst="rect">
            <a:avLst/>
          </a:prstGeom>
        </p:spPr>
      </p:pic>
      <p:sp>
        <p:nvSpPr>
          <p:cNvPr id="18" name="Google Shape;469;p28">
            <a:extLst>
              <a:ext uri="{FF2B5EF4-FFF2-40B4-BE49-F238E27FC236}">
                <a16:creationId xmlns:a16="http://schemas.microsoft.com/office/drawing/2014/main" id="{BBA35556-5C99-3207-6232-3C3F4578AF31}"/>
              </a:ext>
            </a:extLst>
          </p:cNvPr>
          <p:cNvSpPr/>
          <p:nvPr/>
        </p:nvSpPr>
        <p:spPr>
          <a:xfrm>
            <a:off x="6697748" y="1521467"/>
            <a:ext cx="1966130" cy="352652"/>
          </a:xfrm>
          <a:prstGeom prst="rect">
            <a:avLst/>
          </a:prstGeom>
          <a:solidFill>
            <a:schemeClr val="accent6"/>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 name="Google Shape;470;p28">
            <a:extLst>
              <a:ext uri="{FF2B5EF4-FFF2-40B4-BE49-F238E27FC236}">
                <a16:creationId xmlns:a16="http://schemas.microsoft.com/office/drawing/2014/main" id="{F868C551-462B-C71D-6FBF-5F7E39A7A923}"/>
              </a:ext>
            </a:extLst>
          </p:cNvPr>
          <p:cNvGrpSpPr/>
          <p:nvPr/>
        </p:nvGrpSpPr>
        <p:grpSpPr>
          <a:xfrm>
            <a:off x="6779384" y="1610373"/>
            <a:ext cx="676637" cy="174839"/>
            <a:chOff x="1367875" y="1812100"/>
            <a:chExt cx="822000" cy="212400"/>
          </a:xfrm>
        </p:grpSpPr>
        <p:sp>
          <p:nvSpPr>
            <p:cNvPr id="20" name="Google Shape;471;p28">
              <a:extLst>
                <a:ext uri="{FF2B5EF4-FFF2-40B4-BE49-F238E27FC236}">
                  <a16:creationId xmlns:a16="http://schemas.microsoft.com/office/drawing/2014/main" id="{C38BF5B0-860F-236A-B1AD-32A04AED4396}"/>
                </a:ext>
              </a:extLst>
            </p:cNvPr>
            <p:cNvSpPr/>
            <p:nvPr/>
          </p:nvSpPr>
          <p:spPr>
            <a:xfrm>
              <a:off x="1367875" y="1812100"/>
              <a:ext cx="212400" cy="212400"/>
            </a:xfrm>
            <a:prstGeom prst="ellipse">
              <a:avLst/>
            </a:prstGeom>
            <a:solidFill>
              <a:schemeClr val="accent2"/>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72;p28">
              <a:extLst>
                <a:ext uri="{FF2B5EF4-FFF2-40B4-BE49-F238E27FC236}">
                  <a16:creationId xmlns:a16="http://schemas.microsoft.com/office/drawing/2014/main" id="{DF2820E7-92C3-6FC8-3776-CF2AD964847C}"/>
                </a:ext>
              </a:extLst>
            </p:cNvPr>
            <p:cNvSpPr/>
            <p:nvPr/>
          </p:nvSpPr>
          <p:spPr>
            <a:xfrm>
              <a:off x="1672675" y="1812100"/>
              <a:ext cx="212400" cy="212400"/>
            </a:xfrm>
            <a:prstGeom prst="ellipse">
              <a:avLst/>
            </a:prstGeom>
            <a:solidFill>
              <a:schemeClr val="accent3"/>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73;p28">
              <a:extLst>
                <a:ext uri="{FF2B5EF4-FFF2-40B4-BE49-F238E27FC236}">
                  <a16:creationId xmlns:a16="http://schemas.microsoft.com/office/drawing/2014/main" id="{6B089DA2-A596-3E6F-80A9-0135A5F1E5EB}"/>
                </a:ext>
              </a:extLst>
            </p:cNvPr>
            <p:cNvSpPr/>
            <p:nvPr/>
          </p:nvSpPr>
          <p:spPr>
            <a:xfrm>
              <a:off x="1977475" y="1812100"/>
              <a:ext cx="212400" cy="212400"/>
            </a:xfrm>
            <a:prstGeom prst="ellipse">
              <a:avLst/>
            </a:prstGeom>
            <a:solidFill>
              <a:schemeClr val="accent1"/>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24" name="Picture 23">
            <a:extLst>
              <a:ext uri="{FF2B5EF4-FFF2-40B4-BE49-F238E27FC236}">
                <a16:creationId xmlns:a16="http://schemas.microsoft.com/office/drawing/2014/main" id="{2195B0CC-DB03-E753-A33A-ADCE9F3CE155}"/>
              </a:ext>
            </a:extLst>
          </p:cNvPr>
          <p:cNvPicPr>
            <a:picLocks noChangeAspect="1"/>
          </p:cNvPicPr>
          <p:nvPr/>
        </p:nvPicPr>
        <p:blipFill>
          <a:blip r:embed="rId6"/>
          <a:stretch>
            <a:fillRect/>
          </a:stretch>
        </p:blipFill>
        <p:spPr>
          <a:xfrm>
            <a:off x="9286705" y="1870228"/>
            <a:ext cx="2209992" cy="2918713"/>
          </a:xfrm>
          <a:prstGeom prst="rect">
            <a:avLst/>
          </a:prstGeom>
        </p:spPr>
      </p:pic>
      <p:sp>
        <p:nvSpPr>
          <p:cNvPr id="25" name="Google Shape;469;p28">
            <a:extLst>
              <a:ext uri="{FF2B5EF4-FFF2-40B4-BE49-F238E27FC236}">
                <a16:creationId xmlns:a16="http://schemas.microsoft.com/office/drawing/2014/main" id="{B2156569-BFBE-51BA-C288-3D2121ED5821}"/>
              </a:ext>
            </a:extLst>
          </p:cNvPr>
          <p:cNvSpPr/>
          <p:nvPr/>
        </p:nvSpPr>
        <p:spPr>
          <a:xfrm>
            <a:off x="9288259" y="1515072"/>
            <a:ext cx="2208438" cy="352652"/>
          </a:xfrm>
          <a:prstGeom prst="rect">
            <a:avLst/>
          </a:prstGeom>
          <a:solidFill>
            <a:schemeClr val="accent6"/>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 name="Google Shape;470;p28">
            <a:extLst>
              <a:ext uri="{FF2B5EF4-FFF2-40B4-BE49-F238E27FC236}">
                <a16:creationId xmlns:a16="http://schemas.microsoft.com/office/drawing/2014/main" id="{E60E3BCA-8252-0B4B-0B1C-EAD1BFE13228}"/>
              </a:ext>
            </a:extLst>
          </p:cNvPr>
          <p:cNvGrpSpPr/>
          <p:nvPr/>
        </p:nvGrpSpPr>
        <p:grpSpPr>
          <a:xfrm>
            <a:off x="9364883" y="1603978"/>
            <a:ext cx="676637" cy="174839"/>
            <a:chOff x="1367875" y="1812100"/>
            <a:chExt cx="822000" cy="212400"/>
          </a:xfrm>
        </p:grpSpPr>
        <p:sp>
          <p:nvSpPr>
            <p:cNvPr id="27" name="Google Shape;471;p28">
              <a:extLst>
                <a:ext uri="{FF2B5EF4-FFF2-40B4-BE49-F238E27FC236}">
                  <a16:creationId xmlns:a16="http://schemas.microsoft.com/office/drawing/2014/main" id="{3A9E5F25-4DB9-182C-28D9-FF4A5345E273}"/>
                </a:ext>
              </a:extLst>
            </p:cNvPr>
            <p:cNvSpPr/>
            <p:nvPr/>
          </p:nvSpPr>
          <p:spPr>
            <a:xfrm>
              <a:off x="1367875" y="1812100"/>
              <a:ext cx="212400" cy="212400"/>
            </a:xfrm>
            <a:prstGeom prst="ellipse">
              <a:avLst/>
            </a:prstGeom>
            <a:solidFill>
              <a:schemeClr val="accent2"/>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472;p28">
              <a:extLst>
                <a:ext uri="{FF2B5EF4-FFF2-40B4-BE49-F238E27FC236}">
                  <a16:creationId xmlns:a16="http://schemas.microsoft.com/office/drawing/2014/main" id="{C50DB95E-B58F-38DF-F4B3-10FE8F5A59D3}"/>
                </a:ext>
              </a:extLst>
            </p:cNvPr>
            <p:cNvSpPr/>
            <p:nvPr/>
          </p:nvSpPr>
          <p:spPr>
            <a:xfrm>
              <a:off x="1672675" y="1812100"/>
              <a:ext cx="212400" cy="212400"/>
            </a:xfrm>
            <a:prstGeom prst="ellipse">
              <a:avLst/>
            </a:prstGeom>
            <a:solidFill>
              <a:schemeClr val="accent3"/>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473;p28">
              <a:extLst>
                <a:ext uri="{FF2B5EF4-FFF2-40B4-BE49-F238E27FC236}">
                  <a16:creationId xmlns:a16="http://schemas.microsoft.com/office/drawing/2014/main" id="{28760364-EEA9-DAE5-FADF-BE7B1C269F33}"/>
                </a:ext>
              </a:extLst>
            </p:cNvPr>
            <p:cNvSpPr/>
            <p:nvPr/>
          </p:nvSpPr>
          <p:spPr>
            <a:xfrm>
              <a:off x="1977475" y="1812100"/>
              <a:ext cx="212400" cy="212400"/>
            </a:xfrm>
            <a:prstGeom prst="ellipse">
              <a:avLst/>
            </a:prstGeom>
            <a:solidFill>
              <a:schemeClr val="accent1"/>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extLst>
      <p:ext uri="{BB962C8B-B14F-4D97-AF65-F5344CB8AC3E}">
        <p14:creationId xmlns:p14="http://schemas.microsoft.com/office/powerpoint/2010/main" val="22200199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grpSp>
        <p:nvGrpSpPr>
          <p:cNvPr id="482" name="Google Shape;482;p28"/>
          <p:cNvGrpSpPr/>
          <p:nvPr/>
        </p:nvGrpSpPr>
        <p:grpSpPr>
          <a:xfrm rot="-3281806">
            <a:off x="11550861" y="80792"/>
            <a:ext cx="577796" cy="1025394"/>
            <a:chOff x="441575" y="368400"/>
            <a:chExt cx="577800" cy="1025400"/>
          </a:xfrm>
        </p:grpSpPr>
        <p:sp>
          <p:nvSpPr>
            <p:cNvPr id="483" name="Google Shape;483;p28"/>
            <p:cNvSpPr/>
            <p:nvPr/>
          </p:nvSpPr>
          <p:spPr>
            <a:xfrm>
              <a:off x="441575" y="368400"/>
              <a:ext cx="577800" cy="909600"/>
            </a:xfrm>
            <a:prstGeom prst="triangle">
              <a:avLst>
                <a:gd name="adj" fmla="val 50000"/>
              </a:avLst>
            </a:prstGeom>
            <a:solidFill>
              <a:schemeClr val="accent1"/>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8"/>
            <p:cNvSpPr/>
            <p:nvPr/>
          </p:nvSpPr>
          <p:spPr>
            <a:xfrm>
              <a:off x="441575" y="1189800"/>
              <a:ext cx="577800" cy="204000"/>
            </a:xfrm>
            <a:prstGeom prst="ellipse">
              <a:avLst/>
            </a:prstGeom>
            <a:solidFill>
              <a:schemeClr val="accent2"/>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9" name="Google Shape;469;p28"/>
          <p:cNvSpPr/>
          <p:nvPr/>
        </p:nvSpPr>
        <p:spPr>
          <a:xfrm>
            <a:off x="2039919" y="2475365"/>
            <a:ext cx="1966130" cy="352652"/>
          </a:xfrm>
          <a:prstGeom prst="rect">
            <a:avLst/>
          </a:prstGeom>
          <a:solidFill>
            <a:schemeClr val="accent6"/>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0" name="Google Shape;470;p28"/>
          <p:cNvGrpSpPr/>
          <p:nvPr/>
        </p:nvGrpSpPr>
        <p:grpSpPr>
          <a:xfrm>
            <a:off x="2108140" y="2582906"/>
            <a:ext cx="676637" cy="174839"/>
            <a:chOff x="1367875" y="1812100"/>
            <a:chExt cx="822000" cy="212400"/>
          </a:xfrm>
        </p:grpSpPr>
        <p:sp>
          <p:nvSpPr>
            <p:cNvPr id="471" name="Google Shape;471;p28"/>
            <p:cNvSpPr/>
            <p:nvPr/>
          </p:nvSpPr>
          <p:spPr>
            <a:xfrm>
              <a:off x="1367875" y="1812100"/>
              <a:ext cx="212400" cy="212400"/>
            </a:xfrm>
            <a:prstGeom prst="ellipse">
              <a:avLst/>
            </a:prstGeom>
            <a:solidFill>
              <a:schemeClr val="accent2"/>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28"/>
            <p:cNvSpPr/>
            <p:nvPr/>
          </p:nvSpPr>
          <p:spPr>
            <a:xfrm>
              <a:off x="1672675" y="1812100"/>
              <a:ext cx="212400" cy="212400"/>
            </a:xfrm>
            <a:prstGeom prst="ellipse">
              <a:avLst/>
            </a:prstGeom>
            <a:solidFill>
              <a:schemeClr val="accent3"/>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8"/>
            <p:cNvSpPr/>
            <p:nvPr/>
          </p:nvSpPr>
          <p:spPr>
            <a:xfrm>
              <a:off x="1977475" y="1812100"/>
              <a:ext cx="212400" cy="212400"/>
            </a:xfrm>
            <a:prstGeom prst="ellipse">
              <a:avLst/>
            </a:prstGeom>
            <a:solidFill>
              <a:schemeClr val="accent1"/>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74" name="Google Shape;474;p28"/>
          <p:cNvGrpSpPr/>
          <p:nvPr/>
        </p:nvGrpSpPr>
        <p:grpSpPr>
          <a:xfrm rot="3185812">
            <a:off x="292866" y="6042969"/>
            <a:ext cx="577835" cy="1025462"/>
            <a:chOff x="441575" y="368400"/>
            <a:chExt cx="577800" cy="1025400"/>
          </a:xfrm>
        </p:grpSpPr>
        <p:sp>
          <p:nvSpPr>
            <p:cNvPr id="475" name="Google Shape;475;p28"/>
            <p:cNvSpPr/>
            <p:nvPr/>
          </p:nvSpPr>
          <p:spPr>
            <a:xfrm>
              <a:off x="441575" y="368400"/>
              <a:ext cx="577800" cy="909600"/>
            </a:xfrm>
            <a:prstGeom prst="triangle">
              <a:avLst>
                <a:gd name="adj" fmla="val 50000"/>
              </a:avLst>
            </a:prstGeom>
            <a:solidFill>
              <a:schemeClr val="accent3"/>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8"/>
            <p:cNvSpPr/>
            <p:nvPr/>
          </p:nvSpPr>
          <p:spPr>
            <a:xfrm>
              <a:off x="441575" y="1189800"/>
              <a:ext cx="577800" cy="204000"/>
            </a:xfrm>
            <a:prstGeom prst="ellipse">
              <a:avLst/>
            </a:prstGeom>
            <a:solidFill>
              <a:schemeClr val="accent1"/>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 name="Google Shape;477;p28"/>
          <p:cNvGrpSpPr/>
          <p:nvPr/>
        </p:nvGrpSpPr>
        <p:grpSpPr>
          <a:xfrm rot="-1179808">
            <a:off x="11383624" y="6337726"/>
            <a:ext cx="701411" cy="586436"/>
            <a:chOff x="10601688" y="5193301"/>
            <a:chExt cx="701400" cy="586427"/>
          </a:xfrm>
        </p:grpSpPr>
        <p:sp>
          <p:nvSpPr>
            <p:cNvPr id="478" name="Google Shape;478;p28"/>
            <p:cNvSpPr/>
            <p:nvPr/>
          </p:nvSpPr>
          <p:spPr>
            <a:xfrm rot="5400000">
              <a:off x="10407392" y="5389351"/>
              <a:ext cx="585600" cy="193500"/>
            </a:xfrm>
            <a:prstGeom prst="parallelogram">
              <a:avLst>
                <a:gd name="adj" fmla="val 39866"/>
              </a:avLst>
            </a:prstGeom>
            <a:solidFill>
              <a:schemeClr val="accent3"/>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8"/>
            <p:cNvSpPr/>
            <p:nvPr/>
          </p:nvSpPr>
          <p:spPr>
            <a:xfrm flipH="1">
              <a:off x="10601688" y="5194688"/>
              <a:ext cx="701400" cy="78900"/>
            </a:xfrm>
            <a:prstGeom prst="parallelogram">
              <a:avLst>
                <a:gd name="adj" fmla="val 250065"/>
              </a:avLst>
            </a:prstGeom>
            <a:solidFill>
              <a:schemeClr val="accent2"/>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8"/>
            <p:cNvSpPr/>
            <p:nvPr/>
          </p:nvSpPr>
          <p:spPr>
            <a:xfrm>
              <a:off x="10796943" y="5273628"/>
              <a:ext cx="506100" cy="506100"/>
            </a:xfrm>
            <a:prstGeom prst="rect">
              <a:avLst/>
            </a:prstGeom>
            <a:solidFill>
              <a:schemeClr val="accent1"/>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1" name="Google Shape;481;p28"/>
          <p:cNvSpPr/>
          <p:nvPr/>
        </p:nvSpPr>
        <p:spPr>
          <a:xfrm>
            <a:off x="-39950" y="20147"/>
            <a:ext cx="751200" cy="751200"/>
          </a:xfrm>
          <a:prstGeom prst="star4">
            <a:avLst>
              <a:gd name="adj" fmla="val 12500"/>
            </a:avLst>
          </a:prstGeom>
          <a:solidFill>
            <a:schemeClr val="accent3"/>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Rectangle 9">
            <a:extLst>
              <a:ext uri="{FF2B5EF4-FFF2-40B4-BE49-F238E27FC236}">
                <a16:creationId xmlns:a16="http://schemas.microsoft.com/office/drawing/2014/main" id="{EA43EEA2-B666-6420-F9C7-9D4F0B071EDD}"/>
              </a:ext>
            </a:extLst>
          </p:cNvPr>
          <p:cNvSpPr/>
          <p:nvPr/>
        </p:nvSpPr>
        <p:spPr>
          <a:xfrm>
            <a:off x="1911236" y="231823"/>
            <a:ext cx="8709096" cy="921852"/>
          </a:xfrm>
          <a:prstGeom prst="rect">
            <a:avLst/>
          </a:prstGeom>
          <a:solidFill>
            <a:schemeClr val="accent1">
              <a:lumMod val="75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3">
                  <a:lumMod val="60000"/>
                  <a:lumOff val="40000"/>
                </a:schemeClr>
              </a:solidFill>
            </a:endParaRPr>
          </a:p>
        </p:txBody>
      </p:sp>
      <p:sp>
        <p:nvSpPr>
          <p:cNvPr id="11" name="Rectangle 10">
            <a:extLst>
              <a:ext uri="{FF2B5EF4-FFF2-40B4-BE49-F238E27FC236}">
                <a16:creationId xmlns:a16="http://schemas.microsoft.com/office/drawing/2014/main" id="{A96AF994-5A08-B7F2-0BF1-5DDEFBDEE148}"/>
              </a:ext>
            </a:extLst>
          </p:cNvPr>
          <p:cNvSpPr/>
          <p:nvPr/>
        </p:nvSpPr>
        <p:spPr>
          <a:xfrm>
            <a:off x="1741452" y="75189"/>
            <a:ext cx="8709096" cy="921852"/>
          </a:xfrm>
          <a:prstGeom prst="rect">
            <a:avLst/>
          </a:prstGeom>
          <a:solidFill>
            <a:schemeClr val="accent6"/>
          </a:solidFill>
          <a:ln>
            <a:solidFill>
              <a:schemeClr val="bg1">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Google Shape;370;p21">
            <a:extLst>
              <a:ext uri="{FF2B5EF4-FFF2-40B4-BE49-F238E27FC236}">
                <a16:creationId xmlns:a16="http://schemas.microsoft.com/office/drawing/2014/main" id="{4EA37ADE-2F92-F4DE-D56C-FD937E4A5993}"/>
              </a:ext>
            </a:extLst>
          </p:cNvPr>
          <p:cNvSpPr txBox="1">
            <a:spLocks/>
          </p:cNvSpPr>
          <p:nvPr/>
        </p:nvSpPr>
        <p:spPr>
          <a:xfrm>
            <a:off x="1843994" y="270754"/>
            <a:ext cx="8852271" cy="573792"/>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dk1"/>
              </a:buClr>
              <a:buSzPts val="6000"/>
              <a:buFont typeface="Bitter"/>
              <a:buNone/>
              <a:defRPr sz="4000" b="0" i="0" u="none" strike="noStrike" cap="none">
                <a:solidFill>
                  <a:schemeClr val="dk1"/>
                </a:solidFill>
                <a:latin typeface="Bitter"/>
                <a:ea typeface="Bitter"/>
                <a:cs typeface="Bitter"/>
                <a:sym typeface="Bitter"/>
              </a:defRPr>
            </a:lvl1pPr>
            <a:lvl2pPr marR="0" lvl="1" algn="r" rtl="0">
              <a:lnSpc>
                <a:spcPct val="100000"/>
              </a:lnSpc>
              <a:spcBef>
                <a:spcPts val="0"/>
              </a:spcBef>
              <a:spcAft>
                <a:spcPts val="0"/>
              </a:spcAft>
              <a:buClr>
                <a:schemeClr val="dk1"/>
              </a:buClr>
              <a:buSzPts val="15000"/>
              <a:buFont typeface="Bitter"/>
              <a:buNone/>
              <a:defRPr sz="15000" b="0" i="0" u="none" strike="noStrike" cap="none">
                <a:solidFill>
                  <a:schemeClr val="dk1"/>
                </a:solidFill>
                <a:latin typeface="Bitter"/>
                <a:ea typeface="Bitter"/>
                <a:cs typeface="Bitter"/>
                <a:sym typeface="Bitter"/>
              </a:defRPr>
            </a:lvl2pPr>
            <a:lvl3pPr marR="0" lvl="2" algn="r" rtl="0">
              <a:lnSpc>
                <a:spcPct val="100000"/>
              </a:lnSpc>
              <a:spcBef>
                <a:spcPts val="0"/>
              </a:spcBef>
              <a:spcAft>
                <a:spcPts val="0"/>
              </a:spcAft>
              <a:buClr>
                <a:schemeClr val="dk1"/>
              </a:buClr>
              <a:buSzPts val="15000"/>
              <a:buFont typeface="Bitter"/>
              <a:buNone/>
              <a:defRPr sz="15000" b="0" i="0" u="none" strike="noStrike" cap="none">
                <a:solidFill>
                  <a:schemeClr val="dk1"/>
                </a:solidFill>
                <a:latin typeface="Bitter"/>
                <a:ea typeface="Bitter"/>
                <a:cs typeface="Bitter"/>
                <a:sym typeface="Bitter"/>
              </a:defRPr>
            </a:lvl3pPr>
            <a:lvl4pPr marR="0" lvl="3" algn="r" rtl="0">
              <a:lnSpc>
                <a:spcPct val="100000"/>
              </a:lnSpc>
              <a:spcBef>
                <a:spcPts val="0"/>
              </a:spcBef>
              <a:spcAft>
                <a:spcPts val="0"/>
              </a:spcAft>
              <a:buClr>
                <a:schemeClr val="dk1"/>
              </a:buClr>
              <a:buSzPts val="15000"/>
              <a:buFont typeface="Bitter"/>
              <a:buNone/>
              <a:defRPr sz="15000" b="0" i="0" u="none" strike="noStrike" cap="none">
                <a:solidFill>
                  <a:schemeClr val="dk1"/>
                </a:solidFill>
                <a:latin typeface="Bitter"/>
                <a:ea typeface="Bitter"/>
                <a:cs typeface="Bitter"/>
                <a:sym typeface="Bitter"/>
              </a:defRPr>
            </a:lvl4pPr>
            <a:lvl5pPr marR="0" lvl="4" algn="r" rtl="0">
              <a:lnSpc>
                <a:spcPct val="100000"/>
              </a:lnSpc>
              <a:spcBef>
                <a:spcPts val="0"/>
              </a:spcBef>
              <a:spcAft>
                <a:spcPts val="0"/>
              </a:spcAft>
              <a:buClr>
                <a:schemeClr val="dk1"/>
              </a:buClr>
              <a:buSzPts val="15000"/>
              <a:buFont typeface="Bitter"/>
              <a:buNone/>
              <a:defRPr sz="15000" b="0" i="0" u="none" strike="noStrike" cap="none">
                <a:solidFill>
                  <a:schemeClr val="dk1"/>
                </a:solidFill>
                <a:latin typeface="Bitter"/>
                <a:ea typeface="Bitter"/>
                <a:cs typeface="Bitter"/>
                <a:sym typeface="Bitter"/>
              </a:defRPr>
            </a:lvl5pPr>
            <a:lvl6pPr marR="0" lvl="5" algn="r" rtl="0">
              <a:lnSpc>
                <a:spcPct val="100000"/>
              </a:lnSpc>
              <a:spcBef>
                <a:spcPts val="0"/>
              </a:spcBef>
              <a:spcAft>
                <a:spcPts val="0"/>
              </a:spcAft>
              <a:buClr>
                <a:schemeClr val="dk1"/>
              </a:buClr>
              <a:buSzPts val="15000"/>
              <a:buFont typeface="Bitter"/>
              <a:buNone/>
              <a:defRPr sz="15000" b="0" i="0" u="none" strike="noStrike" cap="none">
                <a:solidFill>
                  <a:schemeClr val="dk1"/>
                </a:solidFill>
                <a:latin typeface="Bitter"/>
                <a:ea typeface="Bitter"/>
                <a:cs typeface="Bitter"/>
                <a:sym typeface="Bitter"/>
              </a:defRPr>
            </a:lvl6pPr>
            <a:lvl7pPr marR="0" lvl="6" algn="r" rtl="0">
              <a:lnSpc>
                <a:spcPct val="100000"/>
              </a:lnSpc>
              <a:spcBef>
                <a:spcPts val="0"/>
              </a:spcBef>
              <a:spcAft>
                <a:spcPts val="0"/>
              </a:spcAft>
              <a:buClr>
                <a:schemeClr val="dk1"/>
              </a:buClr>
              <a:buSzPts val="15000"/>
              <a:buFont typeface="Bitter"/>
              <a:buNone/>
              <a:defRPr sz="15000" b="0" i="0" u="none" strike="noStrike" cap="none">
                <a:solidFill>
                  <a:schemeClr val="dk1"/>
                </a:solidFill>
                <a:latin typeface="Bitter"/>
                <a:ea typeface="Bitter"/>
                <a:cs typeface="Bitter"/>
                <a:sym typeface="Bitter"/>
              </a:defRPr>
            </a:lvl7pPr>
            <a:lvl8pPr marR="0" lvl="7" algn="r" rtl="0">
              <a:lnSpc>
                <a:spcPct val="100000"/>
              </a:lnSpc>
              <a:spcBef>
                <a:spcPts val="0"/>
              </a:spcBef>
              <a:spcAft>
                <a:spcPts val="0"/>
              </a:spcAft>
              <a:buClr>
                <a:schemeClr val="dk1"/>
              </a:buClr>
              <a:buSzPts val="15000"/>
              <a:buFont typeface="Bitter"/>
              <a:buNone/>
              <a:defRPr sz="15000" b="0" i="0" u="none" strike="noStrike" cap="none">
                <a:solidFill>
                  <a:schemeClr val="dk1"/>
                </a:solidFill>
                <a:latin typeface="Bitter"/>
                <a:ea typeface="Bitter"/>
                <a:cs typeface="Bitter"/>
                <a:sym typeface="Bitter"/>
              </a:defRPr>
            </a:lvl8pPr>
            <a:lvl9pPr marR="0" lvl="8" algn="r" rtl="0">
              <a:lnSpc>
                <a:spcPct val="100000"/>
              </a:lnSpc>
              <a:spcBef>
                <a:spcPts val="0"/>
              </a:spcBef>
              <a:spcAft>
                <a:spcPts val="0"/>
              </a:spcAft>
              <a:buClr>
                <a:schemeClr val="dk1"/>
              </a:buClr>
              <a:buSzPts val="15000"/>
              <a:buFont typeface="Bitter"/>
              <a:buNone/>
              <a:defRPr sz="15000" b="0" i="0" u="none" strike="noStrike" cap="none">
                <a:solidFill>
                  <a:schemeClr val="dk1"/>
                </a:solidFill>
                <a:latin typeface="Bitter"/>
                <a:ea typeface="Bitter"/>
                <a:cs typeface="Bitter"/>
                <a:sym typeface="Bitter"/>
              </a:defRPr>
            </a:lvl9pPr>
          </a:lstStyle>
          <a:p>
            <a:pPr algn="ctr"/>
            <a:r>
              <a:rPr lang="en-US"/>
              <a:t>4. Quá trình thực hiện</a:t>
            </a:r>
            <a:endParaRPr lang="en-US" dirty="0"/>
          </a:p>
        </p:txBody>
      </p:sp>
      <p:pic>
        <p:nvPicPr>
          <p:cNvPr id="7" name="Picture 6">
            <a:extLst>
              <a:ext uri="{FF2B5EF4-FFF2-40B4-BE49-F238E27FC236}">
                <a16:creationId xmlns:a16="http://schemas.microsoft.com/office/drawing/2014/main" id="{AFD0F598-4B46-70D9-556E-3B404F99D033}"/>
              </a:ext>
            </a:extLst>
          </p:cNvPr>
          <p:cNvPicPr>
            <a:picLocks noChangeAspect="1"/>
          </p:cNvPicPr>
          <p:nvPr/>
        </p:nvPicPr>
        <p:blipFill>
          <a:blip r:embed="rId3"/>
          <a:stretch>
            <a:fillRect/>
          </a:stretch>
        </p:blipFill>
        <p:spPr>
          <a:xfrm>
            <a:off x="2039919" y="2828017"/>
            <a:ext cx="1966130" cy="1201966"/>
          </a:xfrm>
          <a:prstGeom prst="rect">
            <a:avLst/>
          </a:prstGeom>
        </p:spPr>
      </p:pic>
    </p:spTree>
    <p:extLst>
      <p:ext uri="{BB962C8B-B14F-4D97-AF65-F5344CB8AC3E}">
        <p14:creationId xmlns:p14="http://schemas.microsoft.com/office/powerpoint/2010/main" val="288203942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grpSp>
        <p:nvGrpSpPr>
          <p:cNvPr id="482" name="Google Shape;482;p28"/>
          <p:cNvGrpSpPr/>
          <p:nvPr/>
        </p:nvGrpSpPr>
        <p:grpSpPr>
          <a:xfrm rot="-3281806">
            <a:off x="11550861" y="80792"/>
            <a:ext cx="577796" cy="1025394"/>
            <a:chOff x="441575" y="368400"/>
            <a:chExt cx="577800" cy="1025400"/>
          </a:xfrm>
        </p:grpSpPr>
        <p:sp>
          <p:nvSpPr>
            <p:cNvPr id="483" name="Google Shape;483;p28"/>
            <p:cNvSpPr/>
            <p:nvPr/>
          </p:nvSpPr>
          <p:spPr>
            <a:xfrm>
              <a:off x="441575" y="368400"/>
              <a:ext cx="577800" cy="909600"/>
            </a:xfrm>
            <a:prstGeom prst="triangle">
              <a:avLst>
                <a:gd name="adj" fmla="val 50000"/>
              </a:avLst>
            </a:prstGeom>
            <a:solidFill>
              <a:schemeClr val="accent1"/>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8"/>
            <p:cNvSpPr/>
            <p:nvPr/>
          </p:nvSpPr>
          <p:spPr>
            <a:xfrm>
              <a:off x="441575" y="1189800"/>
              <a:ext cx="577800" cy="204000"/>
            </a:xfrm>
            <a:prstGeom prst="ellipse">
              <a:avLst/>
            </a:prstGeom>
            <a:solidFill>
              <a:schemeClr val="accent2"/>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 name="Google Shape;474;p28"/>
          <p:cNvGrpSpPr/>
          <p:nvPr/>
        </p:nvGrpSpPr>
        <p:grpSpPr>
          <a:xfrm rot="3185812">
            <a:off x="292866" y="6042969"/>
            <a:ext cx="577835" cy="1025462"/>
            <a:chOff x="441575" y="368400"/>
            <a:chExt cx="577800" cy="1025400"/>
          </a:xfrm>
        </p:grpSpPr>
        <p:sp>
          <p:nvSpPr>
            <p:cNvPr id="475" name="Google Shape;475;p28"/>
            <p:cNvSpPr/>
            <p:nvPr/>
          </p:nvSpPr>
          <p:spPr>
            <a:xfrm>
              <a:off x="441575" y="368400"/>
              <a:ext cx="577800" cy="909600"/>
            </a:xfrm>
            <a:prstGeom prst="triangle">
              <a:avLst>
                <a:gd name="adj" fmla="val 50000"/>
              </a:avLst>
            </a:prstGeom>
            <a:solidFill>
              <a:schemeClr val="accent3"/>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8"/>
            <p:cNvSpPr/>
            <p:nvPr/>
          </p:nvSpPr>
          <p:spPr>
            <a:xfrm>
              <a:off x="441575" y="1189800"/>
              <a:ext cx="577800" cy="204000"/>
            </a:xfrm>
            <a:prstGeom prst="ellipse">
              <a:avLst/>
            </a:prstGeom>
            <a:solidFill>
              <a:schemeClr val="accent1"/>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 name="Google Shape;477;p28"/>
          <p:cNvGrpSpPr/>
          <p:nvPr/>
        </p:nvGrpSpPr>
        <p:grpSpPr>
          <a:xfrm rot="-1179808">
            <a:off x="11383624" y="6337726"/>
            <a:ext cx="701411" cy="586436"/>
            <a:chOff x="10601688" y="5193301"/>
            <a:chExt cx="701400" cy="586427"/>
          </a:xfrm>
        </p:grpSpPr>
        <p:sp>
          <p:nvSpPr>
            <p:cNvPr id="478" name="Google Shape;478;p28"/>
            <p:cNvSpPr/>
            <p:nvPr/>
          </p:nvSpPr>
          <p:spPr>
            <a:xfrm rot="5400000">
              <a:off x="10407392" y="5389351"/>
              <a:ext cx="585600" cy="193500"/>
            </a:xfrm>
            <a:prstGeom prst="parallelogram">
              <a:avLst>
                <a:gd name="adj" fmla="val 39866"/>
              </a:avLst>
            </a:prstGeom>
            <a:solidFill>
              <a:schemeClr val="accent3"/>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8"/>
            <p:cNvSpPr/>
            <p:nvPr/>
          </p:nvSpPr>
          <p:spPr>
            <a:xfrm flipH="1">
              <a:off x="10601688" y="5194688"/>
              <a:ext cx="701400" cy="78900"/>
            </a:xfrm>
            <a:prstGeom prst="parallelogram">
              <a:avLst>
                <a:gd name="adj" fmla="val 250065"/>
              </a:avLst>
            </a:prstGeom>
            <a:solidFill>
              <a:schemeClr val="accent2"/>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8"/>
            <p:cNvSpPr/>
            <p:nvPr/>
          </p:nvSpPr>
          <p:spPr>
            <a:xfrm>
              <a:off x="10796943" y="5273628"/>
              <a:ext cx="506100" cy="506100"/>
            </a:xfrm>
            <a:prstGeom prst="rect">
              <a:avLst/>
            </a:prstGeom>
            <a:solidFill>
              <a:schemeClr val="accent1"/>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1" name="Google Shape;481;p28"/>
          <p:cNvSpPr/>
          <p:nvPr/>
        </p:nvSpPr>
        <p:spPr>
          <a:xfrm>
            <a:off x="-39950" y="20147"/>
            <a:ext cx="751200" cy="751200"/>
          </a:xfrm>
          <a:prstGeom prst="star4">
            <a:avLst>
              <a:gd name="adj" fmla="val 12500"/>
            </a:avLst>
          </a:prstGeom>
          <a:solidFill>
            <a:schemeClr val="accent3"/>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Rectangle 9">
            <a:extLst>
              <a:ext uri="{FF2B5EF4-FFF2-40B4-BE49-F238E27FC236}">
                <a16:creationId xmlns:a16="http://schemas.microsoft.com/office/drawing/2014/main" id="{EA43EEA2-B666-6420-F9C7-9D4F0B071EDD}"/>
              </a:ext>
            </a:extLst>
          </p:cNvPr>
          <p:cNvSpPr/>
          <p:nvPr/>
        </p:nvSpPr>
        <p:spPr>
          <a:xfrm>
            <a:off x="1911236" y="231823"/>
            <a:ext cx="8709096" cy="921852"/>
          </a:xfrm>
          <a:prstGeom prst="rect">
            <a:avLst/>
          </a:prstGeom>
          <a:solidFill>
            <a:schemeClr val="accent1">
              <a:lumMod val="75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3">
                  <a:lumMod val="60000"/>
                  <a:lumOff val="40000"/>
                </a:schemeClr>
              </a:solidFill>
            </a:endParaRPr>
          </a:p>
        </p:txBody>
      </p:sp>
      <p:sp>
        <p:nvSpPr>
          <p:cNvPr id="11" name="Rectangle 10">
            <a:extLst>
              <a:ext uri="{FF2B5EF4-FFF2-40B4-BE49-F238E27FC236}">
                <a16:creationId xmlns:a16="http://schemas.microsoft.com/office/drawing/2014/main" id="{A96AF994-5A08-B7F2-0BF1-5DDEFBDEE148}"/>
              </a:ext>
            </a:extLst>
          </p:cNvPr>
          <p:cNvSpPr/>
          <p:nvPr/>
        </p:nvSpPr>
        <p:spPr>
          <a:xfrm>
            <a:off x="1741452" y="75189"/>
            <a:ext cx="8709096" cy="921852"/>
          </a:xfrm>
          <a:prstGeom prst="rect">
            <a:avLst/>
          </a:prstGeom>
          <a:solidFill>
            <a:schemeClr val="accent6"/>
          </a:solidFill>
          <a:ln>
            <a:solidFill>
              <a:schemeClr val="bg1">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Google Shape;370;p21">
            <a:extLst>
              <a:ext uri="{FF2B5EF4-FFF2-40B4-BE49-F238E27FC236}">
                <a16:creationId xmlns:a16="http://schemas.microsoft.com/office/drawing/2014/main" id="{4EA37ADE-2F92-F4DE-D56C-FD937E4A5993}"/>
              </a:ext>
            </a:extLst>
          </p:cNvPr>
          <p:cNvSpPr txBox="1">
            <a:spLocks/>
          </p:cNvSpPr>
          <p:nvPr/>
        </p:nvSpPr>
        <p:spPr>
          <a:xfrm>
            <a:off x="1843994" y="270754"/>
            <a:ext cx="8852271" cy="573792"/>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dk1"/>
              </a:buClr>
              <a:buSzPts val="6000"/>
              <a:buFont typeface="Bitter"/>
              <a:buNone/>
              <a:defRPr sz="4000" b="0" i="0" u="none" strike="noStrike" cap="none">
                <a:solidFill>
                  <a:schemeClr val="dk1"/>
                </a:solidFill>
                <a:latin typeface="Bitter"/>
                <a:ea typeface="Bitter"/>
                <a:cs typeface="Bitter"/>
                <a:sym typeface="Bitter"/>
              </a:defRPr>
            </a:lvl1pPr>
            <a:lvl2pPr marR="0" lvl="1" algn="r" rtl="0">
              <a:lnSpc>
                <a:spcPct val="100000"/>
              </a:lnSpc>
              <a:spcBef>
                <a:spcPts val="0"/>
              </a:spcBef>
              <a:spcAft>
                <a:spcPts val="0"/>
              </a:spcAft>
              <a:buClr>
                <a:schemeClr val="dk1"/>
              </a:buClr>
              <a:buSzPts val="15000"/>
              <a:buFont typeface="Bitter"/>
              <a:buNone/>
              <a:defRPr sz="15000" b="0" i="0" u="none" strike="noStrike" cap="none">
                <a:solidFill>
                  <a:schemeClr val="dk1"/>
                </a:solidFill>
                <a:latin typeface="Bitter"/>
                <a:ea typeface="Bitter"/>
                <a:cs typeface="Bitter"/>
                <a:sym typeface="Bitter"/>
              </a:defRPr>
            </a:lvl2pPr>
            <a:lvl3pPr marR="0" lvl="2" algn="r" rtl="0">
              <a:lnSpc>
                <a:spcPct val="100000"/>
              </a:lnSpc>
              <a:spcBef>
                <a:spcPts val="0"/>
              </a:spcBef>
              <a:spcAft>
                <a:spcPts val="0"/>
              </a:spcAft>
              <a:buClr>
                <a:schemeClr val="dk1"/>
              </a:buClr>
              <a:buSzPts val="15000"/>
              <a:buFont typeface="Bitter"/>
              <a:buNone/>
              <a:defRPr sz="15000" b="0" i="0" u="none" strike="noStrike" cap="none">
                <a:solidFill>
                  <a:schemeClr val="dk1"/>
                </a:solidFill>
                <a:latin typeface="Bitter"/>
                <a:ea typeface="Bitter"/>
                <a:cs typeface="Bitter"/>
                <a:sym typeface="Bitter"/>
              </a:defRPr>
            </a:lvl3pPr>
            <a:lvl4pPr marR="0" lvl="3" algn="r" rtl="0">
              <a:lnSpc>
                <a:spcPct val="100000"/>
              </a:lnSpc>
              <a:spcBef>
                <a:spcPts val="0"/>
              </a:spcBef>
              <a:spcAft>
                <a:spcPts val="0"/>
              </a:spcAft>
              <a:buClr>
                <a:schemeClr val="dk1"/>
              </a:buClr>
              <a:buSzPts val="15000"/>
              <a:buFont typeface="Bitter"/>
              <a:buNone/>
              <a:defRPr sz="15000" b="0" i="0" u="none" strike="noStrike" cap="none">
                <a:solidFill>
                  <a:schemeClr val="dk1"/>
                </a:solidFill>
                <a:latin typeface="Bitter"/>
                <a:ea typeface="Bitter"/>
                <a:cs typeface="Bitter"/>
                <a:sym typeface="Bitter"/>
              </a:defRPr>
            </a:lvl4pPr>
            <a:lvl5pPr marR="0" lvl="4" algn="r" rtl="0">
              <a:lnSpc>
                <a:spcPct val="100000"/>
              </a:lnSpc>
              <a:spcBef>
                <a:spcPts val="0"/>
              </a:spcBef>
              <a:spcAft>
                <a:spcPts val="0"/>
              </a:spcAft>
              <a:buClr>
                <a:schemeClr val="dk1"/>
              </a:buClr>
              <a:buSzPts val="15000"/>
              <a:buFont typeface="Bitter"/>
              <a:buNone/>
              <a:defRPr sz="15000" b="0" i="0" u="none" strike="noStrike" cap="none">
                <a:solidFill>
                  <a:schemeClr val="dk1"/>
                </a:solidFill>
                <a:latin typeface="Bitter"/>
                <a:ea typeface="Bitter"/>
                <a:cs typeface="Bitter"/>
                <a:sym typeface="Bitter"/>
              </a:defRPr>
            </a:lvl5pPr>
            <a:lvl6pPr marR="0" lvl="5" algn="r" rtl="0">
              <a:lnSpc>
                <a:spcPct val="100000"/>
              </a:lnSpc>
              <a:spcBef>
                <a:spcPts val="0"/>
              </a:spcBef>
              <a:spcAft>
                <a:spcPts val="0"/>
              </a:spcAft>
              <a:buClr>
                <a:schemeClr val="dk1"/>
              </a:buClr>
              <a:buSzPts val="15000"/>
              <a:buFont typeface="Bitter"/>
              <a:buNone/>
              <a:defRPr sz="15000" b="0" i="0" u="none" strike="noStrike" cap="none">
                <a:solidFill>
                  <a:schemeClr val="dk1"/>
                </a:solidFill>
                <a:latin typeface="Bitter"/>
                <a:ea typeface="Bitter"/>
                <a:cs typeface="Bitter"/>
                <a:sym typeface="Bitter"/>
              </a:defRPr>
            </a:lvl6pPr>
            <a:lvl7pPr marR="0" lvl="6" algn="r" rtl="0">
              <a:lnSpc>
                <a:spcPct val="100000"/>
              </a:lnSpc>
              <a:spcBef>
                <a:spcPts val="0"/>
              </a:spcBef>
              <a:spcAft>
                <a:spcPts val="0"/>
              </a:spcAft>
              <a:buClr>
                <a:schemeClr val="dk1"/>
              </a:buClr>
              <a:buSzPts val="15000"/>
              <a:buFont typeface="Bitter"/>
              <a:buNone/>
              <a:defRPr sz="15000" b="0" i="0" u="none" strike="noStrike" cap="none">
                <a:solidFill>
                  <a:schemeClr val="dk1"/>
                </a:solidFill>
                <a:latin typeface="Bitter"/>
                <a:ea typeface="Bitter"/>
                <a:cs typeface="Bitter"/>
                <a:sym typeface="Bitter"/>
              </a:defRPr>
            </a:lvl7pPr>
            <a:lvl8pPr marR="0" lvl="7" algn="r" rtl="0">
              <a:lnSpc>
                <a:spcPct val="100000"/>
              </a:lnSpc>
              <a:spcBef>
                <a:spcPts val="0"/>
              </a:spcBef>
              <a:spcAft>
                <a:spcPts val="0"/>
              </a:spcAft>
              <a:buClr>
                <a:schemeClr val="dk1"/>
              </a:buClr>
              <a:buSzPts val="15000"/>
              <a:buFont typeface="Bitter"/>
              <a:buNone/>
              <a:defRPr sz="15000" b="0" i="0" u="none" strike="noStrike" cap="none">
                <a:solidFill>
                  <a:schemeClr val="dk1"/>
                </a:solidFill>
                <a:latin typeface="Bitter"/>
                <a:ea typeface="Bitter"/>
                <a:cs typeface="Bitter"/>
                <a:sym typeface="Bitter"/>
              </a:defRPr>
            </a:lvl8pPr>
            <a:lvl9pPr marR="0" lvl="8" algn="r" rtl="0">
              <a:lnSpc>
                <a:spcPct val="100000"/>
              </a:lnSpc>
              <a:spcBef>
                <a:spcPts val="0"/>
              </a:spcBef>
              <a:spcAft>
                <a:spcPts val="0"/>
              </a:spcAft>
              <a:buClr>
                <a:schemeClr val="dk1"/>
              </a:buClr>
              <a:buSzPts val="15000"/>
              <a:buFont typeface="Bitter"/>
              <a:buNone/>
              <a:defRPr sz="15000" b="0" i="0" u="none" strike="noStrike" cap="none">
                <a:solidFill>
                  <a:schemeClr val="dk1"/>
                </a:solidFill>
                <a:latin typeface="Bitter"/>
                <a:ea typeface="Bitter"/>
                <a:cs typeface="Bitter"/>
                <a:sym typeface="Bitter"/>
              </a:defRPr>
            </a:lvl9pPr>
          </a:lstStyle>
          <a:p>
            <a:pPr algn="ctr"/>
            <a:r>
              <a:rPr lang="en-US" dirty="0"/>
              <a:t>4. </a:t>
            </a:r>
            <a:r>
              <a:rPr lang="en-US" dirty="0" err="1"/>
              <a:t>Quá</a:t>
            </a:r>
            <a:r>
              <a:rPr lang="en-US" dirty="0"/>
              <a:t> </a:t>
            </a:r>
            <a:r>
              <a:rPr lang="en-US" dirty="0" err="1"/>
              <a:t>trình</a:t>
            </a:r>
            <a:r>
              <a:rPr lang="en-US" dirty="0"/>
              <a:t> </a:t>
            </a:r>
            <a:r>
              <a:rPr lang="en-US" dirty="0" err="1"/>
              <a:t>thực</a:t>
            </a:r>
            <a:r>
              <a:rPr lang="en-US" dirty="0"/>
              <a:t> </a:t>
            </a:r>
            <a:r>
              <a:rPr lang="en-US" dirty="0" err="1"/>
              <a:t>hiện</a:t>
            </a:r>
            <a:endParaRPr lang="en-US" dirty="0"/>
          </a:p>
        </p:txBody>
      </p:sp>
      <p:pic>
        <p:nvPicPr>
          <p:cNvPr id="3" name="Picture 2">
            <a:extLst>
              <a:ext uri="{FF2B5EF4-FFF2-40B4-BE49-F238E27FC236}">
                <a16:creationId xmlns:a16="http://schemas.microsoft.com/office/drawing/2014/main" id="{91DC525E-1158-8117-0A7C-CBACD86A3B05}"/>
              </a:ext>
            </a:extLst>
          </p:cNvPr>
          <p:cNvPicPr>
            <a:picLocks noChangeAspect="1"/>
          </p:cNvPicPr>
          <p:nvPr/>
        </p:nvPicPr>
        <p:blipFill>
          <a:blip r:embed="rId3"/>
          <a:stretch>
            <a:fillRect/>
          </a:stretch>
        </p:blipFill>
        <p:spPr>
          <a:xfrm rot="5400000">
            <a:off x="3995400" y="-646954"/>
            <a:ext cx="4301351" cy="9100378"/>
          </a:xfrm>
          <a:prstGeom prst="rect">
            <a:avLst/>
          </a:prstGeom>
          <a:ln w="38100">
            <a:solidFill>
              <a:schemeClr val="tx1"/>
            </a:solidFill>
          </a:ln>
        </p:spPr>
      </p:pic>
      <p:cxnSp>
        <p:nvCxnSpPr>
          <p:cNvPr id="4" name="Straight Arrow Connector 3">
            <a:extLst>
              <a:ext uri="{FF2B5EF4-FFF2-40B4-BE49-F238E27FC236}">
                <a16:creationId xmlns:a16="http://schemas.microsoft.com/office/drawing/2014/main" id="{C9AE5728-F784-DE83-1288-9B73B8C4D316}"/>
              </a:ext>
            </a:extLst>
          </p:cNvPr>
          <p:cNvCxnSpPr>
            <a:cxnSpLocks/>
          </p:cNvCxnSpPr>
          <p:nvPr/>
        </p:nvCxnSpPr>
        <p:spPr>
          <a:xfrm flipH="1">
            <a:off x="1405890" y="3320977"/>
            <a:ext cx="2660650" cy="239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C108FEAB-018F-737D-9EFC-59C6C5773437}"/>
              </a:ext>
            </a:extLst>
          </p:cNvPr>
          <p:cNvSpPr txBox="1"/>
          <p:nvPr/>
        </p:nvSpPr>
        <p:spPr>
          <a:xfrm>
            <a:off x="-224604" y="3159973"/>
            <a:ext cx="2046060" cy="307777"/>
          </a:xfrm>
          <a:prstGeom prst="rect">
            <a:avLst/>
          </a:prstGeom>
          <a:noFill/>
        </p:spPr>
        <p:txBody>
          <a:bodyPr wrap="square" rtlCol="0">
            <a:spAutoFit/>
          </a:bodyPr>
          <a:lstStyle/>
          <a:p>
            <a:pPr algn="ctr"/>
            <a:r>
              <a:rPr lang="en-US" sz="1400" dirty="0">
                <a:solidFill>
                  <a:schemeClr val="accent5">
                    <a:lumMod val="50000"/>
                  </a:schemeClr>
                </a:solidFill>
                <a:latin typeface="Montserrat ExtraBold" pitchFamily="2" charset="0"/>
              </a:rPr>
              <a:t>Hour+</a:t>
            </a:r>
            <a:endParaRPr lang="vi-VN" sz="1400" dirty="0">
              <a:solidFill>
                <a:schemeClr val="accent5">
                  <a:lumMod val="50000"/>
                </a:schemeClr>
              </a:solidFill>
              <a:latin typeface="Montserrat ExtraBold" pitchFamily="2" charset="0"/>
            </a:endParaRPr>
          </a:p>
        </p:txBody>
      </p:sp>
      <p:sp>
        <p:nvSpPr>
          <p:cNvPr id="6" name="TextBox 5">
            <a:extLst>
              <a:ext uri="{FF2B5EF4-FFF2-40B4-BE49-F238E27FC236}">
                <a16:creationId xmlns:a16="http://schemas.microsoft.com/office/drawing/2014/main" id="{A6C6536D-46E1-E453-9AFD-D3915FB0730B}"/>
              </a:ext>
            </a:extLst>
          </p:cNvPr>
          <p:cNvSpPr txBox="1"/>
          <p:nvPr/>
        </p:nvSpPr>
        <p:spPr>
          <a:xfrm>
            <a:off x="-128103" y="2945894"/>
            <a:ext cx="2046060" cy="307777"/>
          </a:xfrm>
          <a:prstGeom prst="rect">
            <a:avLst/>
          </a:prstGeom>
          <a:noFill/>
        </p:spPr>
        <p:txBody>
          <a:bodyPr wrap="square" rtlCol="0">
            <a:spAutoFit/>
          </a:bodyPr>
          <a:lstStyle/>
          <a:p>
            <a:pPr algn="ctr"/>
            <a:r>
              <a:rPr lang="en-US" sz="1400" dirty="0">
                <a:solidFill>
                  <a:schemeClr val="accent5">
                    <a:lumMod val="50000"/>
                  </a:schemeClr>
                </a:solidFill>
                <a:latin typeface="Montserrat ExtraBold" pitchFamily="2" charset="0"/>
              </a:rPr>
              <a:t>Minute+</a:t>
            </a:r>
            <a:endParaRPr lang="vi-VN" sz="1400" dirty="0">
              <a:solidFill>
                <a:schemeClr val="accent5">
                  <a:lumMod val="50000"/>
                </a:schemeClr>
              </a:solidFill>
              <a:latin typeface="Montserrat ExtraBold" pitchFamily="2" charset="0"/>
            </a:endParaRPr>
          </a:p>
        </p:txBody>
      </p:sp>
      <p:cxnSp>
        <p:nvCxnSpPr>
          <p:cNvPr id="8" name="Straight Arrow Connector 7">
            <a:extLst>
              <a:ext uri="{FF2B5EF4-FFF2-40B4-BE49-F238E27FC236}">
                <a16:creationId xmlns:a16="http://schemas.microsoft.com/office/drawing/2014/main" id="{B6616682-E90E-EE0E-E3DA-2B4B0EF1C050}"/>
              </a:ext>
            </a:extLst>
          </p:cNvPr>
          <p:cNvCxnSpPr>
            <a:cxnSpLocks/>
          </p:cNvCxnSpPr>
          <p:nvPr/>
        </p:nvCxnSpPr>
        <p:spPr>
          <a:xfrm flipH="1">
            <a:off x="1405890" y="3098172"/>
            <a:ext cx="2991182"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6026DDF4-C5E1-A760-0F5E-991E273E9CFB}"/>
              </a:ext>
            </a:extLst>
          </p:cNvPr>
          <p:cNvCxnSpPr/>
          <p:nvPr/>
        </p:nvCxnSpPr>
        <p:spPr>
          <a:xfrm>
            <a:off x="4397072" y="3500595"/>
            <a:ext cx="0" cy="153889"/>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50A803DC-DA28-CC52-D3B1-8D864CC75E79}"/>
              </a:ext>
            </a:extLst>
          </p:cNvPr>
          <p:cNvCxnSpPr/>
          <p:nvPr/>
        </p:nvCxnSpPr>
        <p:spPr>
          <a:xfrm>
            <a:off x="4381169" y="3092538"/>
            <a:ext cx="0" cy="23083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34C7F5D1-2B7A-C72F-2117-DB03ACE22154}"/>
              </a:ext>
            </a:extLst>
          </p:cNvPr>
          <p:cNvCxnSpPr>
            <a:cxnSpLocks/>
          </p:cNvCxnSpPr>
          <p:nvPr/>
        </p:nvCxnSpPr>
        <p:spPr>
          <a:xfrm>
            <a:off x="4777409" y="2924175"/>
            <a:ext cx="0" cy="39919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45611D4-C8E9-8C53-3663-DA7AE028AA66}"/>
              </a:ext>
            </a:extLst>
          </p:cNvPr>
          <p:cNvCxnSpPr>
            <a:cxnSpLocks/>
          </p:cNvCxnSpPr>
          <p:nvPr/>
        </p:nvCxnSpPr>
        <p:spPr>
          <a:xfrm flipH="1" flipV="1">
            <a:off x="1405890" y="2924175"/>
            <a:ext cx="3364562" cy="1447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58278511-D048-4451-EB3C-9E93368E0DE1}"/>
              </a:ext>
            </a:extLst>
          </p:cNvPr>
          <p:cNvCxnSpPr>
            <a:cxnSpLocks/>
          </p:cNvCxnSpPr>
          <p:nvPr/>
        </p:nvCxnSpPr>
        <p:spPr>
          <a:xfrm>
            <a:off x="5171109" y="2769416"/>
            <a:ext cx="0" cy="55395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A4C930FF-5AF1-F348-B2E6-E10845978697}"/>
              </a:ext>
            </a:extLst>
          </p:cNvPr>
          <p:cNvCxnSpPr>
            <a:cxnSpLocks/>
          </p:cNvCxnSpPr>
          <p:nvPr/>
        </p:nvCxnSpPr>
        <p:spPr>
          <a:xfrm flipH="1" flipV="1">
            <a:off x="1405890" y="2764653"/>
            <a:ext cx="3765219" cy="1200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BFC9EFF7-B520-0020-1051-2236B996D460}"/>
              </a:ext>
            </a:extLst>
          </p:cNvPr>
          <p:cNvCxnSpPr>
            <a:cxnSpLocks/>
          </p:cNvCxnSpPr>
          <p:nvPr/>
        </p:nvCxnSpPr>
        <p:spPr>
          <a:xfrm flipH="1" flipV="1">
            <a:off x="1405890" y="2559253"/>
            <a:ext cx="4149090" cy="1322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C20F0848-A1D1-520F-F2F8-D55F5FEA43E9}"/>
              </a:ext>
            </a:extLst>
          </p:cNvPr>
          <p:cNvCxnSpPr>
            <a:cxnSpLocks/>
          </p:cNvCxnSpPr>
          <p:nvPr/>
        </p:nvCxnSpPr>
        <p:spPr>
          <a:xfrm>
            <a:off x="5554980" y="2626154"/>
            <a:ext cx="0" cy="70445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36" name="Oval 35">
            <a:extLst>
              <a:ext uri="{FF2B5EF4-FFF2-40B4-BE49-F238E27FC236}">
                <a16:creationId xmlns:a16="http://schemas.microsoft.com/office/drawing/2014/main" id="{2A35CF8F-F6EB-95C0-AFAC-C0F67E77DB68}"/>
              </a:ext>
            </a:extLst>
          </p:cNvPr>
          <p:cNvSpPr/>
          <p:nvPr/>
        </p:nvSpPr>
        <p:spPr>
          <a:xfrm>
            <a:off x="5522359" y="3296700"/>
            <a:ext cx="84900" cy="8104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84D83928-B0C0-7725-3A44-30A36B098450}"/>
              </a:ext>
            </a:extLst>
          </p:cNvPr>
          <p:cNvSpPr/>
          <p:nvPr/>
        </p:nvSpPr>
        <p:spPr>
          <a:xfrm>
            <a:off x="5128659" y="3296700"/>
            <a:ext cx="84900" cy="8104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8A258864-BCD2-68EC-917C-F0FE76BA7512}"/>
              </a:ext>
            </a:extLst>
          </p:cNvPr>
          <p:cNvSpPr/>
          <p:nvPr/>
        </p:nvSpPr>
        <p:spPr>
          <a:xfrm>
            <a:off x="4739377" y="3294496"/>
            <a:ext cx="84900" cy="8104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1E7AC425-2F8B-08FC-3B21-7B13E0CF5C78}"/>
              </a:ext>
            </a:extLst>
          </p:cNvPr>
          <p:cNvSpPr/>
          <p:nvPr/>
        </p:nvSpPr>
        <p:spPr>
          <a:xfrm>
            <a:off x="4343011" y="3296700"/>
            <a:ext cx="84900" cy="8104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8F9D2CC0-4B3A-2E73-BE9E-5EFACD4B1242}"/>
              </a:ext>
            </a:extLst>
          </p:cNvPr>
          <p:cNvSpPr/>
          <p:nvPr/>
        </p:nvSpPr>
        <p:spPr>
          <a:xfrm>
            <a:off x="4014261" y="3280456"/>
            <a:ext cx="84900" cy="8104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Straight Arrow Connector 40">
            <a:extLst>
              <a:ext uri="{FF2B5EF4-FFF2-40B4-BE49-F238E27FC236}">
                <a16:creationId xmlns:a16="http://schemas.microsoft.com/office/drawing/2014/main" id="{1C20059F-7A04-3ACC-0A2C-5E9654A2A38B}"/>
              </a:ext>
            </a:extLst>
          </p:cNvPr>
          <p:cNvCxnSpPr>
            <a:cxnSpLocks/>
          </p:cNvCxnSpPr>
          <p:nvPr/>
        </p:nvCxnSpPr>
        <p:spPr>
          <a:xfrm flipV="1">
            <a:off x="6583680" y="2501528"/>
            <a:ext cx="4373880" cy="7025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C707F14A-32C5-F6A6-663C-57917E7DA5C1}"/>
              </a:ext>
            </a:extLst>
          </p:cNvPr>
          <p:cNvSpPr/>
          <p:nvPr/>
        </p:nvSpPr>
        <p:spPr>
          <a:xfrm>
            <a:off x="6541230" y="2536655"/>
            <a:ext cx="84900" cy="8104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Freeform: Shape 46">
            <a:extLst>
              <a:ext uri="{FF2B5EF4-FFF2-40B4-BE49-F238E27FC236}">
                <a16:creationId xmlns:a16="http://schemas.microsoft.com/office/drawing/2014/main" id="{BFC65C3A-B410-9024-53D5-192710DDCCE1}"/>
              </a:ext>
            </a:extLst>
          </p:cNvPr>
          <p:cNvSpPr/>
          <p:nvPr/>
        </p:nvSpPr>
        <p:spPr>
          <a:xfrm>
            <a:off x="8214360" y="2992120"/>
            <a:ext cx="929640" cy="1783080"/>
          </a:xfrm>
          <a:custGeom>
            <a:avLst/>
            <a:gdLst>
              <a:gd name="connsiteX0" fmla="*/ 320040 w 929640"/>
              <a:gd name="connsiteY0" fmla="*/ 0 h 1783080"/>
              <a:gd name="connsiteX1" fmla="*/ 0 w 929640"/>
              <a:gd name="connsiteY1" fmla="*/ 1656080 h 1783080"/>
              <a:gd name="connsiteX2" fmla="*/ 609600 w 929640"/>
              <a:gd name="connsiteY2" fmla="*/ 1783080 h 1783080"/>
              <a:gd name="connsiteX3" fmla="*/ 929640 w 929640"/>
              <a:gd name="connsiteY3" fmla="*/ 132080 h 1783080"/>
              <a:gd name="connsiteX4" fmla="*/ 320040 w 929640"/>
              <a:gd name="connsiteY4" fmla="*/ 0 h 17830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9640" h="1783080">
                <a:moveTo>
                  <a:pt x="320040" y="0"/>
                </a:moveTo>
                <a:lnTo>
                  <a:pt x="0" y="1656080"/>
                </a:lnTo>
                <a:lnTo>
                  <a:pt x="609600" y="1783080"/>
                </a:lnTo>
                <a:lnTo>
                  <a:pt x="929640" y="132080"/>
                </a:lnTo>
                <a:lnTo>
                  <a:pt x="320040" y="0"/>
                </a:lnTo>
                <a:close/>
              </a:path>
            </a:pathLst>
          </a:custGeom>
          <a:noFill/>
          <a:ln>
            <a:solidFill>
              <a:srgbClr val="FF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8" name="Straight Arrow Connector 47">
            <a:extLst>
              <a:ext uri="{FF2B5EF4-FFF2-40B4-BE49-F238E27FC236}">
                <a16:creationId xmlns:a16="http://schemas.microsoft.com/office/drawing/2014/main" id="{4E6C03E6-FFA8-801B-04D4-6BCA449F7512}"/>
              </a:ext>
            </a:extLst>
          </p:cNvPr>
          <p:cNvCxnSpPr>
            <a:cxnSpLocks/>
          </p:cNvCxnSpPr>
          <p:nvPr/>
        </p:nvCxnSpPr>
        <p:spPr>
          <a:xfrm>
            <a:off x="9015984" y="3785616"/>
            <a:ext cx="1941576"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2" name="Rectangle 51">
            <a:extLst>
              <a:ext uri="{FF2B5EF4-FFF2-40B4-BE49-F238E27FC236}">
                <a16:creationId xmlns:a16="http://schemas.microsoft.com/office/drawing/2014/main" id="{6AB37E91-0D00-C3E8-FA4A-2F6CB6E18335}"/>
              </a:ext>
            </a:extLst>
          </p:cNvPr>
          <p:cNvSpPr/>
          <p:nvPr/>
        </p:nvSpPr>
        <p:spPr>
          <a:xfrm>
            <a:off x="3846576" y="4584192"/>
            <a:ext cx="1487419" cy="505968"/>
          </a:xfrm>
          <a:prstGeom prst="rect">
            <a:avLst/>
          </a:prstGeom>
          <a:noFill/>
          <a:ln>
            <a:solidFill>
              <a:srgbClr val="FF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3" name="Straight Arrow Connector 52">
            <a:extLst>
              <a:ext uri="{FF2B5EF4-FFF2-40B4-BE49-F238E27FC236}">
                <a16:creationId xmlns:a16="http://schemas.microsoft.com/office/drawing/2014/main" id="{4E58126B-50F3-BD14-9593-FA6BEB1B6DA0}"/>
              </a:ext>
            </a:extLst>
          </p:cNvPr>
          <p:cNvCxnSpPr>
            <a:cxnSpLocks/>
          </p:cNvCxnSpPr>
          <p:nvPr/>
        </p:nvCxnSpPr>
        <p:spPr>
          <a:xfrm flipH="1">
            <a:off x="1405890" y="4837176"/>
            <a:ext cx="2440686"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6404A06D-3C7F-4293-3742-F835AD745490}"/>
              </a:ext>
            </a:extLst>
          </p:cNvPr>
          <p:cNvSpPr txBox="1"/>
          <p:nvPr/>
        </p:nvSpPr>
        <p:spPr>
          <a:xfrm>
            <a:off x="-250191" y="2762000"/>
            <a:ext cx="2046060" cy="307777"/>
          </a:xfrm>
          <a:prstGeom prst="rect">
            <a:avLst/>
          </a:prstGeom>
          <a:noFill/>
        </p:spPr>
        <p:txBody>
          <a:bodyPr wrap="square" rtlCol="0">
            <a:spAutoFit/>
          </a:bodyPr>
          <a:lstStyle/>
          <a:p>
            <a:pPr algn="ctr"/>
            <a:r>
              <a:rPr lang="en-US" sz="1400" dirty="0">
                <a:solidFill>
                  <a:schemeClr val="accent5">
                    <a:lumMod val="50000"/>
                  </a:schemeClr>
                </a:solidFill>
                <a:latin typeface="Montserrat ExtraBold" pitchFamily="2" charset="0"/>
              </a:rPr>
              <a:t>Hour-</a:t>
            </a:r>
            <a:endParaRPr lang="vi-VN" sz="1400" dirty="0">
              <a:solidFill>
                <a:schemeClr val="accent5">
                  <a:lumMod val="50000"/>
                </a:schemeClr>
              </a:solidFill>
              <a:latin typeface="Montserrat ExtraBold" pitchFamily="2" charset="0"/>
            </a:endParaRPr>
          </a:p>
        </p:txBody>
      </p:sp>
      <p:sp>
        <p:nvSpPr>
          <p:cNvPr id="56" name="TextBox 55">
            <a:extLst>
              <a:ext uri="{FF2B5EF4-FFF2-40B4-BE49-F238E27FC236}">
                <a16:creationId xmlns:a16="http://schemas.microsoft.com/office/drawing/2014/main" id="{A32B190E-A5F8-FE3F-E1F8-41FF87E34666}"/>
              </a:ext>
            </a:extLst>
          </p:cNvPr>
          <p:cNvSpPr txBox="1"/>
          <p:nvPr/>
        </p:nvSpPr>
        <p:spPr>
          <a:xfrm>
            <a:off x="-153039" y="2599213"/>
            <a:ext cx="2046060" cy="307777"/>
          </a:xfrm>
          <a:prstGeom prst="rect">
            <a:avLst/>
          </a:prstGeom>
          <a:noFill/>
        </p:spPr>
        <p:txBody>
          <a:bodyPr wrap="square" rtlCol="0">
            <a:spAutoFit/>
          </a:bodyPr>
          <a:lstStyle/>
          <a:p>
            <a:pPr algn="ctr"/>
            <a:r>
              <a:rPr lang="en-US" sz="1400" dirty="0">
                <a:solidFill>
                  <a:schemeClr val="accent5">
                    <a:lumMod val="50000"/>
                  </a:schemeClr>
                </a:solidFill>
                <a:latin typeface="Montserrat ExtraBold" pitchFamily="2" charset="0"/>
              </a:rPr>
              <a:t>Minute-</a:t>
            </a:r>
            <a:endParaRPr lang="vi-VN" sz="1400" dirty="0">
              <a:solidFill>
                <a:schemeClr val="accent5">
                  <a:lumMod val="50000"/>
                </a:schemeClr>
              </a:solidFill>
              <a:latin typeface="Montserrat ExtraBold" pitchFamily="2" charset="0"/>
            </a:endParaRPr>
          </a:p>
        </p:txBody>
      </p:sp>
      <p:sp>
        <p:nvSpPr>
          <p:cNvPr id="58" name="TextBox 57">
            <a:extLst>
              <a:ext uri="{FF2B5EF4-FFF2-40B4-BE49-F238E27FC236}">
                <a16:creationId xmlns:a16="http://schemas.microsoft.com/office/drawing/2014/main" id="{D494EB71-DE27-50E1-B2FF-CF00F30144BA}"/>
              </a:ext>
            </a:extLst>
          </p:cNvPr>
          <p:cNvSpPr txBox="1"/>
          <p:nvPr/>
        </p:nvSpPr>
        <p:spPr>
          <a:xfrm>
            <a:off x="-250191" y="2396685"/>
            <a:ext cx="2046060" cy="307777"/>
          </a:xfrm>
          <a:prstGeom prst="rect">
            <a:avLst/>
          </a:prstGeom>
          <a:noFill/>
        </p:spPr>
        <p:txBody>
          <a:bodyPr wrap="square" rtlCol="0">
            <a:spAutoFit/>
          </a:bodyPr>
          <a:lstStyle/>
          <a:p>
            <a:pPr algn="ctr"/>
            <a:r>
              <a:rPr lang="en-US" sz="1400" dirty="0">
                <a:solidFill>
                  <a:schemeClr val="accent5">
                    <a:lumMod val="50000"/>
                  </a:schemeClr>
                </a:solidFill>
                <a:latin typeface="Montserrat ExtraBold" pitchFamily="2" charset="0"/>
              </a:rPr>
              <a:t>Reset</a:t>
            </a:r>
            <a:endParaRPr lang="vi-VN" sz="1400" dirty="0">
              <a:solidFill>
                <a:schemeClr val="accent5">
                  <a:lumMod val="50000"/>
                </a:schemeClr>
              </a:solidFill>
              <a:latin typeface="Montserrat ExtraBold" pitchFamily="2" charset="0"/>
            </a:endParaRPr>
          </a:p>
        </p:txBody>
      </p:sp>
      <p:sp>
        <p:nvSpPr>
          <p:cNvPr id="59" name="TextBox 58">
            <a:extLst>
              <a:ext uri="{FF2B5EF4-FFF2-40B4-BE49-F238E27FC236}">
                <a16:creationId xmlns:a16="http://schemas.microsoft.com/office/drawing/2014/main" id="{7E279A06-E1A3-AEA6-EE9A-624F90049D6B}"/>
              </a:ext>
            </a:extLst>
          </p:cNvPr>
          <p:cNvSpPr txBox="1"/>
          <p:nvPr/>
        </p:nvSpPr>
        <p:spPr>
          <a:xfrm>
            <a:off x="72551" y="4598298"/>
            <a:ext cx="1451749" cy="523220"/>
          </a:xfrm>
          <a:prstGeom prst="rect">
            <a:avLst/>
          </a:prstGeom>
          <a:noFill/>
        </p:spPr>
        <p:txBody>
          <a:bodyPr wrap="square" rtlCol="0">
            <a:spAutoFit/>
          </a:bodyPr>
          <a:lstStyle/>
          <a:p>
            <a:pPr algn="ctr"/>
            <a:r>
              <a:rPr lang="en-US" sz="1400" dirty="0">
                <a:solidFill>
                  <a:schemeClr val="accent5">
                    <a:lumMod val="50000"/>
                  </a:schemeClr>
                </a:solidFill>
                <a:latin typeface="Montserrat ExtraBold" pitchFamily="2" charset="0"/>
              </a:rPr>
              <a:t>Led 7</a:t>
            </a:r>
            <a:r>
              <a:rPr lang="en-US" dirty="0">
                <a:solidFill>
                  <a:schemeClr val="accent5">
                    <a:lumMod val="50000"/>
                  </a:schemeClr>
                </a:solidFill>
                <a:latin typeface="Montserrat ExtraBold" pitchFamily="2" charset="0"/>
              </a:rPr>
              <a:t>-SEG 2 digits (x3)</a:t>
            </a:r>
            <a:endParaRPr lang="vi-VN" sz="1400" dirty="0">
              <a:solidFill>
                <a:schemeClr val="accent5">
                  <a:lumMod val="50000"/>
                </a:schemeClr>
              </a:solidFill>
              <a:latin typeface="Montserrat ExtraBold" pitchFamily="2" charset="0"/>
            </a:endParaRPr>
          </a:p>
        </p:txBody>
      </p:sp>
      <p:sp>
        <p:nvSpPr>
          <p:cNvPr id="60" name="TextBox 59">
            <a:extLst>
              <a:ext uri="{FF2B5EF4-FFF2-40B4-BE49-F238E27FC236}">
                <a16:creationId xmlns:a16="http://schemas.microsoft.com/office/drawing/2014/main" id="{4F2CA03F-7CB2-74A3-ABDD-4B0A6D978CDD}"/>
              </a:ext>
            </a:extLst>
          </p:cNvPr>
          <p:cNvSpPr txBox="1"/>
          <p:nvPr/>
        </p:nvSpPr>
        <p:spPr>
          <a:xfrm>
            <a:off x="10703586" y="3631727"/>
            <a:ext cx="1451749" cy="307777"/>
          </a:xfrm>
          <a:prstGeom prst="rect">
            <a:avLst/>
          </a:prstGeom>
          <a:noFill/>
        </p:spPr>
        <p:txBody>
          <a:bodyPr wrap="square" rtlCol="0">
            <a:spAutoFit/>
          </a:bodyPr>
          <a:lstStyle/>
          <a:p>
            <a:pPr algn="ctr"/>
            <a:r>
              <a:rPr lang="en-US" sz="1400" dirty="0">
                <a:solidFill>
                  <a:schemeClr val="accent5">
                    <a:lumMod val="50000"/>
                  </a:schemeClr>
                </a:solidFill>
                <a:latin typeface="Montserrat ExtraBold" pitchFamily="2" charset="0"/>
              </a:rPr>
              <a:t>AT89S52</a:t>
            </a:r>
            <a:endParaRPr lang="vi-VN" sz="1400" dirty="0">
              <a:solidFill>
                <a:schemeClr val="accent5">
                  <a:lumMod val="50000"/>
                </a:schemeClr>
              </a:solidFill>
              <a:latin typeface="Montserrat ExtraBold" pitchFamily="2" charset="0"/>
            </a:endParaRPr>
          </a:p>
        </p:txBody>
      </p:sp>
      <p:sp>
        <p:nvSpPr>
          <p:cNvPr id="61" name="TextBox 60">
            <a:extLst>
              <a:ext uri="{FF2B5EF4-FFF2-40B4-BE49-F238E27FC236}">
                <a16:creationId xmlns:a16="http://schemas.microsoft.com/office/drawing/2014/main" id="{5D1A044B-540E-7990-8952-5C1FE99E8187}"/>
              </a:ext>
            </a:extLst>
          </p:cNvPr>
          <p:cNvSpPr txBox="1"/>
          <p:nvPr/>
        </p:nvSpPr>
        <p:spPr>
          <a:xfrm>
            <a:off x="10688066" y="2339383"/>
            <a:ext cx="1451749" cy="307777"/>
          </a:xfrm>
          <a:prstGeom prst="rect">
            <a:avLst/>
          </a:prstGeom>
          <a:noFill/>
        </p:spPr>
        <p:txBody>
          <a:bodyPr wrap="square" rtlCol="0">
            <a:spAutoFit/>
          </a:bodyPr>
          <a:lstStyle/>
          <a:p>
            <a:pPr algn="ctr"/>
            <a:r>
              <a:rPr lang="en-US" sz="1400" dirty="0">
                <a:solidFill>
                  <a:schemeClr val="accent5">
                    <a:lumMod val="50000"/>
                  </a:schemeClr>
                </a:solidFill>
                <a:latin typeface="Montserrat ExtraBold" pitchFamily="2" charset="0"/>
              </a:rPr>
              <a:t>Buzzer</a:t>
            </a:r>
            <a:endParaRPr lang="vi-VN" sz="1400" dirty="0">
              <a:solidFill>
                <a:schemeClr val="accent5">
                  <a:lumMod val="50000"/>
                </a:schemeClr>
              </a:solidFill>
              <a:latin typeface="Montserrat ExtraBold" pitchFamily="2" charset="0"/>
            </a:endParaRPr>
          </a:p>
        </p:txBody>
      </p:sp>
    </p:spTree>
    <p:extLst>
      <p:ext uri="{BB962C8B-B14F-4D97-AF65-F5344CB8AC3E}">
        <p14:creationId xmlns:p14="http://schemas.microsoft.com/office/powerpoint/2010/main" val="303067275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grpSp>
        <p:nvGrpSpPr>
          <p:cNvPr id="482" name="Google Shape;482;p28"/>
          <p:cNvGrpSpPr/>
          <p:nvPr/>
        </p:nvGrpSpPr>
        <p:grpSpPr>
          <a:xfrm rot="-3281806">
            <a:off x="11550861" y="80792"/>
            <a:ext cx="577796" cy="1025394"/>
            <a:chOff x="441575" y="368400"/>
            <a:chExt cx="577800" cy="1025400"/>
          </a:xfrm>
        </p:grpSpPr>
        <p:sp>
          <p:nvSpPr>
            <p:cNvPr id="483" name="Google Shape;483;p28"/>
            <p:cNvSpPr/>
            <p:nvPr/>
          </p:nvSpPr>
          <p:spPr>
            <a:xfrm>
              <a:off x="441575" y="368400"/>
              <a:ext cx="577800" cy="909600"/>
            </a:xfrm>
            <a:prstGeom prst="triangle">
              <a:avLst>
                <a:gd name="adj" fmla="val 50000"/>
              </a:avLst>
            </a:prstGeom>
            <a:solidFill>
              <a:schemeClr val="accent1"/>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8"/>
            <p:cNvSpPr/>
            <p:nvPr/>
          </p:nvSpPr>
          <p:spPr>
            <a:xfrm>
              <a:off x="441575" y="1189800"/>
              <a:ext cx="577800" cy="204000"/>
            </a:xfrm>
            <a:prstGeom prst="ellipse">
              <a:avLst/>
            </a:prstGeom>
            <a:solidFill>
              <a:schemeClr val="accent2"/>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 name="Google Shape;474;p28"/>
          <p:cNvGrpSpPr/>
          <p:nvPr/>
        </p:nvGrpSpPr>
        <p:grpSpPr>
          <a:xfrm rot="3185812">
            <a:off x="292866" y="6042969"/>
            <a:ext cx="577835" cy="1025462"/>
            <a:chOff x="441575" y="368400"/>
            <a:chExt cx="577800" cy="1025400"/>
          </a:xfrm>
        </p:grpSpPr>
        <p:sp>
          <p:nvSpPr>
            <p:cNvPr id="475" name="Google Shape;475;p28"/>
            <p:cNvSpPr/>
            <p:nvPr/>
          </p:nvSpPr>
          <p:spPr>
            <a:xfrm>
              <a:off x="441575" y="368400"/>
              <a:ext cx="577800" cy="909600"/>
            </a:xfrm>
            <a:prstGeom prst="triangle">
              <a:avLst>
                <a:gd name="adj" fmla="val 50000"/>
              </a:avLst>
            </a:prstGeom>
            <a:solidFill>
              <a:schemeClr val="accent3"/>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8"/>
            <p:cNvSpPr/>
            <p:nvPr/>
          </p:nvSpPr>
          <p:spPr>
            <a:xfrm>
              <a:off x="441575" y="1189800"/>
              <a:ext cx="577800" cy="204000"/>
            </a:xfrm>
            <a:prstGeom prst="ellipse">
              <a:avLst/>
            </a:prstGeom>
            <a:solidFill>
              <a:schemeClr val="accent1"/>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 name="Google Shape;477;p28"/>
          <p:cNvGrpSpPr/>
          <p:nvPr/>
        </p:nvGrpSpPr>
        <p:grpSpPr>
          <a:xfrm rot="-1179808">
            <a:off x="11383624" y="6337726"/>
            <a:ext cx="701411" cy="586436"/>
            <a:chOff x="10601688" y="5193301"/>
            <a:chExt cx="701400" cy="586427"/>
          </a:xfrm>
        </p:grpSpPr>
        <p:sp>
          <p:nvSpPr>
            <p:cNvPr id="478" name="Google Shape;478;p28"/>
            <p:cNvSpPr/>
            <p:nvPr/>
          </p:nvSpPr>
          <p:spPr>
            <a:xfrm rot="5400000">
              <a:off x="10407392" y="5389351"/>
              <a:ext cx="585600" cy="193500"/>
            </a:xfrm>
            <a:prstGeom prst="parallelogram">
              <a:avLst>
                <a:gd name="adj" fmla="val 39866"/>
              </a:avLst>
            </a:prstGeom>
            <a:solidFill>
              <a:schemeClr val="accent3"/>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8"/>
            <p:cNvSpPr/>
            <p:nvPr/>
          </p:nvSpPr>
          <p:spPr>
            <a:xfrm flipH="1">
              <a:off x="10601688" y="5194688"/>
              <a:ext cx="701400" cy="78900"/>
            </a:xfrm>
            <a:prstGeom prst="parallelogram">
              <a:avLst>
                <a:gd name="adj" fmla="val 250065"/>
              </a:avLst>
            </a:prstGeom>
            <a:solidFill>
              <a:schemeClr val="accent2"/>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8"/>
            <p:cNvSpPr/>
            <p:nvPr/>
          </p:nvSpPr>
          <p:spPr>
            <a:xfrm>
              <a:off x="10796943" y="5273628"/>
              <a:ext cx="506100" cy="506100"/>
            </a:xfrm>
            <a:prstGeom prst="rect">
              <a:avLst/>
            </a:prstGeom>
            <a:solidFill>
              <a:schemeClr val="accent1"/>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1" name="Google Shape;481;p28"/>
          <p:cNvSpPr/>
          <p:nvPr/>
        </p:nvSpPr>
        <p:spPr>
          <a:xfrm>
            <a:off x="-39950" y="20147"/>
            <a:ext cx="751200" cy="751200"/>
          </a:xfrm>
          <a:prstGeom prst="star4">
            <a:avLst>
              <a:gd name="adj" fmla="val 12500"/>
            </a:avLst>
          </a:prstGeom>
          <a:solidFill>
            <a:schemeClr val="accent3"/>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Rectangle 9">
            <a:extLst>
              <a:ext uri="{FF2B5EF4-FFF2-40B4-BE49-F238E27FC236}">
                <a16:creationId xmlns:a16="http://schemas.microsoft.com/office/drawing/2014/main" id="{EA43EEA2-B666-6420-F9C7-9D4F0B071EDD}"/>
              </a:ext>
            </a:extLst>
          </p:cNvPr>
          <p:cNvSpPr/>
          <p:nvPr/>
        </p:nvSpPr>
        <p:spPr>
          <a:xfrm>
            <a:off x="1911236" y="231823"/>
            <a:ext cx="8709096" cy="921852"/>
          </a:xfrm>
          <a:prstGeom prst="rect">
            <a:avLst/>
          </a:prstGeom>
          <a:solidFill>
            <a:schemeClr val="accent2">
              <a:lumMod val="75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3">
                  <a:lumMod val="60000"/>
                  <a:lumOff val="40000"/>
                </a:schemeClr>
              </a:solidFill>
            </a:endParaRPr>
          </a:p>
        </p:txBody>
      </p:sp>
      <p:sp>
        <p:nvSpPr>
          <p:cNvPr id="11" name="Rectangle 10">
            <a:extLst>
              <a:ext uri="{FF2B5EF4-FFF2-40B4-BE49-F238E27FC236}">
                <a16:creationId xmlns:a16="http://schemas.microsoft.com/office/drawing/2014/main" id="{A96AF994-5A08-B7F2-0BF1-5DDEFBDEE148}"/>
              </a:ext>
            </a:extLst>
          </p:cNvPr>
          <p:cNvSpPr/>
          <p:nvPr/>
        </p:nvSpPr>
        <p:spPr>
          <a:xfrm>
            <a:off x="1741452" y="75189"/>
            <a:ext cx="8709096" cy="921852"/>
          </a:xfrm>
          <a:prstGeom prst="rect">
            <a:avLst/>
          </a:prstGeom>
          <a:solidFill>
            <a:schemeClr val="accent6"/>
          </a:solidFill>
          <a:ln>
            <a:solidFill>
              <a:schemeClr val="bg1">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Google Shape;370;p21">
            <a:extLst>
              <a:ext uri="{FF2B5EF4-FFF2-40B4-BE49-F238E27FC236}">
                <a16:creationId xmlns:a16="http://schemas.microsoft.com/office/drawing/2014/main" id="{4EA37ADE-2F92-F4DE-D56C-FD937E4A5993}"/>
              </a:ext>
            </a:extLst>
          </p:cNvPr>
          <p:cNvSpPr txBox="1">
            <a:spLocks/>
          </p:cNvSpPr>
          <p:nvPr/>
        </p:nvSpPr>
        <p:spPr>
          <a:xfrm>
            <a:off x="1843994" y="270754"/>
            <a:ext cx="8852271" cy="573792"/>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dk1"/>
              </a:buClr>
              <a:buSzPts val="6000"/>
              <a:buFont typeface="Bitter"/>
              <a:buNone/>
              <a:defRPr sz="4000" b="0" i="0" u="none" strike="noStrike" cap="none">
                <a:solidFill>
                  <a:schemeClr val="dk1"/>
                </a:solidFill>
                <a:latin typeface="Bitter"/>
                <a:ea typeface="Bitter"/>
                <a:cs typeface="Bitter"/>
                <a:sym typeface="Bitter"/>
              </a:defRPr>
            </a:lvl1pPr>
            <a:lvl2pPr marR="0" lvl="1" algn="r" rtl="0">
              <a:lnSpc>
                <a:spcPct val="100000"/>
              </a:lnSpc>
              <a:spcBef>
                <a:spcPts val="0"/>
              </a:spcBef>
              <a:spcAft>
                <a:spcPts val="0"/>
              </a:spcAft>
              <a:buClr>
                <a:schemeClr val="dk1"/>
              </a:buClr>
              <a:buSzPts val="15000"/>
              <a:buFont typeface="Bitter"/>
              <a:buNone/>
              <a:defRPr sz="15000" b="0" i="0" u="none" strike="noStrike" cap="none">
                <a:solidFill>
                  <a:schemeClr val="dk1"/>
                </a:solidFill>
                <a:latin typeface="Bitter"/>
                <a:ea typeface="Bitter"/>
                <a:cs typeface="Bitter"/>
                <a:sym typeface="Bitter"/>
              </a:defRPr>
            </a:lvl2pPr>
            <a:lvl3pPr marR="0" lvl="2" algn="r" rtl="0">
              <a:lnSpc>
                <a:spcPct val="100000"/>
              </a:lnSpc>
              <a:spcBef>
                <a:spcPts val="0"/>
              </a:spcBef>
              <a:spcAft>
                <a:spcPts val="0"/>
              </a:spcAft>
              <a:buClr>
                <a:schemeClr val="dk1"/>
              </a:buClr>
              <a:buSzPts val="15000"/>
              <a:buFont typeface="Bitter"/>
              <a:buNone/>
              <a:defRPr sz="15000" b="0" i="0" u="none" strike="noStrike" cap="none">
                <a:solidFill>
                  <a:schemeClr val="dk1"/>
                </a:solidFill>
                <a:latin typeface="Bitter"/>
                <a:ea typeface="Bitter"/>
                <a:cs typeface="Bitter"/>
                <a:sym typeface="Bitter"/>
              </a:defRPr>
            </a:lvl3pPr>
            <a:lvl4pPr marR="0" lvl="3" algn="r" rtl="0">
              <a:lnSpc>
                <a:spcPct val="100000"/>
              </a:lnSpc>
              <a:spcBef>
                <a:spcPts val="0"/>
              </a:spcBef>
              <a:spcAft>
                <a:spcPts val="0"/>
              </a:spcAft>
              <a:buClr>
                <a:schemeClr val="dk1"/>
              </a:buClr>
              <a:buSzPts val="15000"/>
              <a:buFont typeface="Bitter"/>
              <a:buNone/>
              <a:defRPr sz="15000" b="0" i="0" u="none" strike="noStrike" cap="none">
                <a:solidFill>
                  <a:schemeClr val="dk1"/>
                </a:solidFill>
                <a:latin typeface="Bitter"/>
                <a:ea typeface="Bitter"/>
                <a:cs typeface="Bitter"/>
                <a:sym typeface="Bitter"/>
              </a:defRPr>
            </a:lvl4pPr>
            <a:lvl5pPr marR="0" lvl="4" algn="r" rtl="0">
              <a:lnSpc>
                <a:spcPct val="100000"/>
              </a:lnSpc>
              <a:spcBef>
                <a:spcPts val="0"/>
              </a:spcBef>
              <a:spcAft>
                <a:spcPts val="0"/>
              </a:spcAft>
              <a:buClr>
                <a:schemeClr val="dk1"/>
              </a:buClr>
              <a:buSzPts val="15000"/>
              <a:buFont typeface="Bitter"/>
              <a:buNone/>
              <a:defRPr sz="15000" b="0" i="0" u="none" strike="noStrike" cap="none">
                <a:solidFill>
                  <a:schemeClr val="dk1"/>
                </a:solidFill>
                <a:latin typeface="Bitter"/>
                <a:ea typeface="Bitter"/>
                <a:cs typeface="Bitter"/>
                <a:sym typeface="Bitter"/>
              </a:defRPr>
            </a:lvl5pPr>
            <a:lvl6pPr marR="0" lvl="5" algn="r" rtl="0">
              <a:lnSpc>
                <a:spcPct val="100000"/>
              </a:lnSpc>
              <a:spcBef>
                <a:spcPts val="0"/>
              </a:spcBef>
              <a:spcAft>
                <a:spcPts val="0"/>
              </a:spcAft>
              <a:buClr>
                <a:schemeClr val="dk1"/>
              </a:buClr>
              <a:buSzPts val="15000"/>
              <a:buFont typeface="Bitter"/>
              <a:buNone/>
              <a:defRPr sz="15000" b="0" i="0" u="none" strike="noStrike" cap="none">
                <a:solidFill>
                  <a:schemeClr val="dk1"/>
                </a:solidFill>
                <a:latin typeface="Bitter"/>
                <a:ea typeface="Bitter"/>
                <a:cs typeface="Bitter"/>
                <a:sym typeface="Bitter"/>
              </a:defRPr>
            </a:lvl6pPr>
            <a:lvl7pPr marR="0" lvl="6" algn="r" rtl="0">
              <a:lnSpc>
                <a:spcPct val="100000"/>
              </a:lnSpc>
              <a:spcBef>
                <a:spcPts val="0"/>
              </a:spcBef>
              <a:spcAft>
                <a:spcPts val="0"/>
              </a:spcAft>
              <a:buClr>
                <a:schemeClr val="dk1"/>
              </a:buClr>
              <a:buSzPts val="15000"/>
              <a:buFont typeface="Bitter"/>
              <a:buNone/>
              <a:defRPr sz="15000" b="0" i="0" u="none" strike="noStrike" cap="none">
                <a:solidFill>
                  <a:schemeClr val="dk1"/>
                </a:solidFill>
                <a:latin typeface="Bitter"/>
                <a:ea typeface="Bitter"/>
                <a:cs typeface="Bitter"/>
                <a:sym typeface="Bitter"/>
              </a:defRPr>
            </a:lvl7pPr>
            <a:lvl8pPr marR="0" lvl="7" algn="r" rtl="0">
              <a:lnSpc>
                <a:spcPct val="100000"/>
              </a:lnSpc>
              <a:spcBef>
                <a:spcPts val="0"/>
              </a:spcBef>
              <a:spcAft>
                <a:spcPts val="0"/>
              </a:spcAft>
              <a:buClr>
                <a:schemeClr val="dk1"/>
              </a:buClr>
              <a:buSzPts val="15000"/>
              <a:buFont typeface="Bitter"/>
              <a:buNone/>
              <a:defRPr sz="15000" b="0" i="0" u="none" strike="noStrike" cap="none">
                <a:solidFill>
                  <a:schemeClr val="dk1"/>
                </a:solidFill>
                <a:latin typeface="Bitter"/>
                <a:ea typeface="Bitter"/>
                <a:cs typeface="Bitter"/>
                <a:sym typeface="Bitter"/>
              </a:defRPr>
            </a:lvl8pPr>
            <a:lvl9pPr marR="0" lvl="8" algn="r" rtl="0">
              <a:lnSpc>
                <a:spcPct val="100000"/>
              </a:lnSpc>
              <a:spcBef>
                <a:spcPts val="0"/>
              </a:spcBef>
              <a:spcAft>
                <a:spcPts val="0"/>
              </a:spcAft>
              <a:buClr>
                <a:schemeClr val="dk1"/>
              </a:buClr>
              <a:buSzPts val="15000"/>
              <a:buFont typeface="Bitter"/>
              <a:buNone/>
              <a:defRPr sz="15000" b="0" i="0" u="none" strike="noStrike" cap="none">
                <a:solidFill>
                  <a:schemeClr val="dk1"/>
                </a:solidFill>
                <a:latin typeface="Bitter"/>
                <a:ea typeface="Bitter"/>
                <a:cs typeface="Bitter"/>
                <a:sym typeface="Bitter"/>
              </a:defRPr>
            </a:lvl9pPr>
          </a:lstStyle>
          <a:p>
            <a:pPr algn="ctr"/>
            <a:r>
              <a:rPr lang="en-US" dirty="0"/>
              <a:t>5. Test </a:t>
            </a:r>
            <a:r>
              <a:rPr lang="en-US" dirty="0" err="1"/>
              <a:t>thực</a:t>
            </a:r>
            <a:r>
              <a:rPr lang="en-US" dirty="0"/>
              <a:t> </a:t>
            </a:r>
            <a:r>
              <a:rPr lang="en-US" dirty="0" err="1"/>
              <a:t>tế</a:t>
            </a:r>
            <a:r>
              <a:rPr lang="en-US" dirty="0"/>
              <a:t>, </a:t>
            </a:r>
            <a:r>
              <a:rPr lang="en-US" dirty="0" err="1"/>
              <a:t>đánh</a:t>
            </a:r>
            <a:r>
              <a:rPr lang="en-US" dirty="0"/>
              <a:t> </a:t>
            </a:r>
            <a:r>
              <a:rPr lang="en-US" dirty="0" err="1"/>
              <a:t>giá</a:t>
            </a:r>
            <a:endParaRPr lang="en-US" dirty="0"/>
          </a:p>
        </p:txBody>
      </p:sp>
      <p:grpSp>
        <p:nvGrpSpPr>
          <p:cNvPr id="2" name="Google Shape;458;p28">
            <a:extLst>
              <a:ext uri="{FF2B5EF4-FFF2-40B4-BE49-F238E27FC236}">
                <a16:creationId xmlns:a16="http://schemas.microsoft.com/office/drawing/2014/main" id="{3F4FCDA1-62E3-5922-BB62-8D4205C39993}"/>
              </a:ext>
            </a:extLst>
          </p:cNvPr>
          <p:cNvGrpSpPr/>
          <p:nvPr/>
        </p:nvGrpSpPr>
        <p:grpSpPr>
          <a:xfrm>
            <a:off x="1165274" y="1609452"/>
            <a:ext cx="10200503" cy="4731146"/>
            <a:chOff x="571450" y="1402302"/>
            <a:chExt cx="5508592" cy="4407048"/>
          </a:xfrm>
        </p:grpSpPr>
        <p:sp>
          <p:nvSpPr>
            <p:cNvPr id="7" name="Google Shape;459;p28">
              <a:extLst>
                <a:ext uri="{FF2B5EF4-FFF2-40B4-BE49-F238E27FC236}">
                  <a16:creationId xmlns:a16="http://schemas.microsoft.com/office/drawing/2014/main" id="{290AFC0D-4C92-DF08-A776-A56011D105AB}"/>
                </a:ext>
              </a:extLst>
            </p:cNvPr>
            <p:cNvSpPr/>
            <p:nvPr/>
          </p:nvSpPr>
          <p:spPr>
            <a:xfrm>
              <a:off x="571450" y="1616850"/>
              <a:ext cx="5427300" cy="4192500"/>
            </a:xfrm>
            <a:prstGeom prst="rect">
              <a:avLst/>
            </a:prstGeom>
            <a:solidFill>
              <a:schemeClr val="accent1"/>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460;p28">
              <a:extLst>
                <a:ext uri="{FF2B5EF4-FFF2-40B4-BE49-F238E27FC236}">
                  <a16:creationId xmlns:a16="http://schemas.microsoft.com/office/drawing/2014/main" id="{B86209AC-EF77-E378-BC97-A598A9E7EDE1}"/>
                </a:ext>
              </a:extLst>
            </p:cNvPr>
            <p:cNvSpPr/>
            <p:nvPr/>
          </p:nvSpPr>
          <p:spPr>
            <a:xfrm>
              <a:off x="652742" y="1402302"/>
              <a:ext cx="5427300" cy="4192500"/>
            </a:xfrm>
            <a:prstGeom prst="rect">
              <a:avLst/>
            </a:prstGeom>
            <a:solidFill>
              <a:schemeClr val="accent6"/>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461;p28">
              <a:extLst>
                <a:ext uri="{FF2B5EF4-FFF2-40B4-BE49-F238E27FC236}">
                  <a16:creationId xmlns:a16="http://schemas.microsoft.com/office/drawing/2014/main" id="{5FCBA454-D915-0F6E-5B46-C817D90B4DF7}"/>
                </a:ext>
              </a:extLst>
            </p:cNvPr>
            <p:cNvSpPr/>
            <p:nvPr/>
          </p:nvSpPr>
          <p:spPr>
            <a:xfrm>
              <a:off x="652742" y="1402302"/>
              <a:ext cx="5427300" cy="563700"/>
            </a:xfrm>
            <a:prstGeom prst="rect">
              <a:avLst/>
            </a:prstGeom>
            <a:solidFill>
              <a:schemeClr val="accent6"/>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4" name="Google Shape;463;p28">
            <a:extLst>
              <a:ext uri="{FF2B5EF4-FFF2-40B4-BE49-F238E27FC236}">
                <a16:creationId xmlns:a16="http://schemas.microsoft.com/office/drawing/2014/main" id="{DF9FE281-9F05-5670-68A6-408E1311FDF4}"/>
              </a:ext>
            </a:extLst>
          </p:cNvPr>
          <p:cNvSpPr/>
          <p:nvPr/>
        </p:nvSpPr>
        <p:spPr>
          <a:xfrm>
            <a:off x="1472383" y="1812381"/>
            <a:ext cx="212400" cy="212400"/>
          </a:xfrm>
          <a:prstGeom prst="ellipse">
            <a:avLst/>
          </a:prstGeom>
          <a:solidFill>
            <a:schemeClr val="accent2"/>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464;p28">
            <a:extLst>
              <a:ext uri="{FF2B5EF4-FFF2-40B4-BE49-F238E27FC236}">
                <a16:creationId xmlns:a16="http://schemas.microsoft.com/office/drawing/2014/main" id="{99802FE9-F393-EB7F-CD5A-DDF63EB4CB94}"/>
              </a:ext>
            </a:extLst>
          </p:cNvPr>
          <p:cNvSpPr/>
          <p:nvPr/>
        </p:nvSpPr>
        <p:spPr>
          <a:xfrm>
            <a:off x="1777183" y="1812381"/>
            <a:ext cx="212400" cy="212400"/>
          </a:xfrm>
          <a:prstGeom prst="ellipse">
            <a:avLst/>
          </a:prstGeom>
          <a:solidFill>
            <a:schemeClr val="accent3"/>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465;p28">
            <a:extLst>
              <a:ext uri="{FF2B5EF4-FFF2-40B4-BE49-F238E27FC236}">
                <a16:creationId xmlns:a16="http://schemas.microsoft.com/office/drawing/2014/main" id="{084615FF-0A76-0773-98A7-CDCCE757B7C7}"/>
              </a:ext>
            </a:extLst>
          </p:cNvPr>
          <p:cNvSpPr/>
          <p:nvPr/>
        </p:nvSpPr>
        <p:spPr>
          <a:xfrm>
            <a:off x="2081983" y="1812381"/>
            <a:ext cx="212400" cy="212400"/>
          </a:xfrm>
          <a:prstGeom prst="ellipse">
            <a:avLst/>
          </a:prstGeom>
          <a:solidFill>
            <a:schemeClr val="accent1"/>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1866797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grpSp>
        <p:nvGrpSpPr>
          <p:cNvPr id="482" name="Google Shape;482;p28"/>
          <p:cNvGrpSpPr/>
          <p:nvPr/>
        </p:nvGrpSpPr>
        <p:grpSpPr>
          <a:xfrm rot="-3281806">
            <a:off x="11550861" y="80792"/>
            <a:ext cx="577796" cy="1025394"/>
            <a:chOff x="441575" y="368400"/>
            <a:chExt cx="577800" cy="1025400"/>
          </a:xfrm>
        </p:grpSpPr>
        <p:sp>
          <p:nvSpPr>
            <p:cNvPr id="483" name="Google Shape;483;p28"/>
            <p:cNvSpPr/>
            <p:nvPr/>
          </p:nvSpPr>
          <p:spPr>
            <a:xfrm>
              <a:off x="441575" y="368400"/>
              <a:ext cx="577800" cy="909600"/>
            </a:xfrm>
            <a:prstGeom prst="triangle">
              <a:avLst>
                <a:gd name="adj" fmla="val 50000"/>
              </a:avLst>
            </a:prstGeom>
            <a:solidFill>
              <a:schemeClr val="accent1"/>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8"/>
            <p:cNvSpPr/>
            <p:nvPr/>
          </p:nvSpPr>
          <p:spPr>
            <a:xfrm>
              <a:off x="441575" y="1189800"/>
              <a:ext cx="577800" cy="204000"/>
            </a:xfrm>
            <a:prstGeom prst="ellipse">
              <a:avLst/>
            </a:prstGeom>
            <a:solidFill>
              <a:schemeClr val="accent2"/>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 name="Google Shape;474;p28"/>
          <p:cNvGrpSpPr/>
          <p:nvPr/>
        </p:nvGrpSpPr>
        <p:grpSpPr>
          <a:xfrm rot="3185812">
            <a:off x="292866" y="6042969"/>
            <a:ext cx="577835" cy="1025462"/>
            <a:chOff x="441575" y="368400"/>
            <a:chExt cx="577800" cy="1025400"/>
          </a:xfrm>
        </p:grpSpPr>
        <p:sp>
          <p:nvSpPr>
            <p:cNvPr id="475" name="Google Shape;475;p28"/>
            <p:cNvSpPr/>
            <p:nvPr/>
          </p:nvSpPr>
          <p:spPr>
            <a:xfrm>
              <a:off x="441575" y="368400"/>
              <a:ext cx="577800" cy="909600"/>
            </a:xfrm>
            <a:prstGeom prst="triangle">
              <a:avLst>
                <a:gd name="adj" fmla="val 50000"/>
              </a:avLst>
            </a:prstGeom>
            <a:solidFill>
              <a:schemeClr val="accent3"/>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8"/>
            <p:cNvSpPr/>
            <p:nvPr/>
          </p:nvSpPr>
          <p:spPr>
            <a:xfrm>
              <a:off x="441575" y="1189800"/>
              <a:ext cx="577800" cy="204000"/>
            </a:xfrm>
            <a:prstGeom prst="ellipse">
              <a:avLst/>
            </a:prstGeom>
            <a:solidFill>
              <a:schemeClr val="accent1"/>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 name="Google Shape;477;p28"/>
          <p:cNvGrpSpPr/>
          <p:nvPr/>
        </p:nvGrpSpPr>
        <p:grpSpPr>
          <a:xfrm rot="-1179808">
            <a:off x="11383624" y="6337726"/>
            <a:ext cx="701411" cy="586436"/>
            <a:chOff x="10601688" y="5193301"/>
            <a:chExt cx="701400" cy="586427"/>
          </a:xfrm>
        </p:grpSpPr>
        <p:sp>
          <p:nvSpPr>
            <p:cNvPr id="478" name="Google Shape;478;p28"/>
            <p:cNvSpPr/>
            <p:nvPr/>
          </p:nvSpPr>
          <p:spPr>
            <a:xfrm rot="5400000">
              <a:off x="10407392" y="5389351"/>
              <a:ext cx="585600" cy="193500"/>
            </a:xfrm>
            <a:prstGeom prst="parallelogram">
              <a:avLst>
                <a:gd name="adj" fmla="val 39866"/>
              </a:avLst>
            </a:prstGeom>
            <a:solidFill>
              <a:schemeClr val="accent3"/>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8"/>
            <p:cNvSpPr/>
            <p:nvPr/>
          </p:nvSpPr>
          <p:spPr>
            <a:xfrm flipH="1">
              <a:off x="10601688" y="5194688"/>
              <a:ext cx="701400" cy="78900"/>
            </a:xfrm>
            <a:prstGeom prst="parallelogram">
              <a:avLst>
                <a:gd name="adj" fmla="val 250065"/>
              </a:avLst>
            </a:prstGeom>
            <a:solidFill>
              <a:schemeClr val="accent2"/>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8"/>
            <p:cNvSpPr/>
            <p:nvPr/>
          </p:nvSpPr>
          <p:spPr>
            <a:xfrm>
              <a:off x="10796943" y="5273628"/>
              <a:ext cx="506100" cy="506100"/>
            </a:xfrm>
            <a:prstGeom prst="rect">
              <a:avLst/>
            </a:prstGeom>
            <a:solidFill>
              <a:schemeClr val="accent1"/>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1" name="Google Shape;481;p28"/>
          <p:cNvSpPr/>
          <p:nvPr/>
        </p:nvSpPr>
        <p:spPr>
          <a:xfrm>
            <a:off x="-39950" y="20147"/>
            <a:ext cx="751200" cy="751200"/>
          </a:xfrm>
          <a:prstGeom prst="star4">
            <a:avLst>
              <a:gd name="adj" fmla="val 12500"/>
            </a:avLst>
          </a:prstGeom>
          <a:solidFill>
            <a:schemeClr val="accent3"/>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Rectangle 9">
            <a:extLst>
              <a:ext uri="{FF2B5EF4-FFF2-40B4-BE49-F238E27FC236}">
                <a16:creationId xmlns:a16="http://schemas.microsoft.com/office/drawing/2014/main" id="{EA43EEA2-B666-6420-F9C7-9D4F0B071EDD}"/>
              </a:ext>
            </a:extLst>
          </p:cNvPr>
          <p:cNvSpPr/>
          <p:nvPr/>
        </p:nvSpPr>
        <p:spPr>
          <a:xfrm>
            <a:off x="1911236" y="231823"/>
            <a:ext cx="8709096" cy="921852"/>
          </a:xfrm>
          <a:prstGeom prst="rect">
            <a:avLst/>
          </a:prstGeom>
          <a:solidFill>
            <a:schemeClr val="accent2">
              <a:lumMod val="75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3">
                  <a:lumMod val="60000"/>
                  <a:lumOff val="40000"/>
                </a:schemeClr>
              </a:solidFill>
            </a:endParaRPr>
          </a:p>
        </p:txBody>
      </p:sp>
      <p:sp>
        <p:nvSpPr>
          <p:cNvPr id="11" name="Rectangle 10">
            <a:extLst>
              <a:ext uri="{FF2B5EF4-FFF2-40B4-BE49-F238E27FC236}">
                <a16:creationId xmlns:a16="http://schemas.microsoft.com/office/drawing/2014/main" id="{A96AF994-5A08-B7F2-0BF1-5DDEFBDEE148}"/>
              </a:ext>
            </a:extLst>
          </p:cNvPr>
          <p:cNvSpPr/>
          <p:nvPr/>
        </p:nvSpPr>
        <p:spPr>
          <a:xfrm>
            <a:off x="1741452" y="75189"/>
            <a:ext cx="8709096" cy="921852"/>
          </a:xfrm>
          <a:prstGeom prst="rect">
            <a:avLst/>
          </a:prstGeom>
          <a:solidFill>
            <a:schemeClr val="accent6"/>
          </a:solidFill>
          <a:ln>
            <a:solidFill>
              <a:schemeClr val="bg1">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Google Shape;370;p21">
            <a:extLst>
              <a:ext uri="{FF2B5EF4-FFF2-40B4-BE49-F238E27FC236}">
                <a16:creationId xmlns:a16="http://schemas.microsoft.com/office/drawing/2014/main" id="{4EA37ADE-2F92-F4DE-D56C-FD937E4A5993}"/>
              </a:ext>
            </a:extLst>
          </p:cNvPr>
          <p:cNvSpPr txBox="1">
            <a:spLocks/>
          </p:cNvSpPr>
          <p:nvPr/>
        </p:nvSpPr>
        <p:spPr>
          <a:xfrm>
            <a:off x="1843994" y="270754"/>
            <a:ext cx="8852271" cy="573792"/>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dk1"/>
              </a:buClr>
              <a:buSzPts val="6000"/>
              <a:buFont typeface="Bitter"/>
              <a:buNone/>
              <a:defRPr sz="4000" b="0" i="0" u="none" strike="noStrike" cap="none">
                <a:solidFill>
                  <a:schemeClr val="dk1"/>
                </a:solidFill>
                <a:latin typeface="Bitter"/>
                <a:ea typeface="Bitter"/>
                <a:cs typeface="Bitter"/>
                <a:sym typeface="Bitter"/>
              </a:defRPr>
            </a:lvl1pPr>
            <a:lvl2pPr marR="0" lvl="1" algn="r" rtl="0">
              <a:lnSpc>
                <a:spcPct val="100000"/>
              </a:lnSpc>
              <a:spcBef>
                <a:spcPts val="0"/>
              </a:spcBef>
              <a:spcAft>
                <a:spcPts val="0"/>
              </a:spcAft>
              <a:buClr>
                <a:schemeClr val="dk1"/>
              </a:buClr>
              <a:buSzPts val="15000"/>
              <a:buFont typeface="Bitter"/>
              <a:buNone/>
              <a:defRPr sz="15000" b="0" i="0" u="none" strike="noStrike" cap="none">
                <a:solidFill>
                  <a:schemeClr val="dk1"/>
                </a:solidFill>
                <a:latin typeface="Bitter"/>
                <a:ea typeface="Bitter"/>
                <a:cs typeface="Bitter"/>
                <a:sym typeface="Bitter"/>
              </a:defRPr>
            </a:lvl2pPr>
            <a:lvl3pPr marR="0" lvl="2" algn="r" rtl="0">
              <a:lnSpc>
                <a:spcPct val="100000"/>
              </a:lnSpc>
              <a:spcBef>
                <a:spcPts val="0"/>
              </a:spcBef>
              <a:spcAft>
                <a:spcPts val="0"/>
              </a:spcAft>
              <a:buClr>
                <a:schemeClr val="dk1"/>
              </a:buClr>
              <a:buSzPts val="15000"/>
              <a:buFont typeface="Bitter"/>
              <a:buNone/>
              <a:defRPr sz="15000" b="0" i="0" u="none" strike="noStrike" cap="none">
                <a:solidFill>
                  <a:schemeClr val="dk1"/>
                </a:solidFill>
                <a:latin typeface="Bitter"/>
                <a:ea typeface="Bitter"/>
                <a:cs typeface="Bitter"/>
                <a:sym typeface="Bitter"/>
              </a:defRPr>
            </a:lvl3pPr>
            <a:lvl4pPr marR="0" lvl="3" algn="r" rtl="0">
              <a:lnSpc>
                <a:spcPct val="100000"/>
              </a:lnSpc>
              <a:spcBef>
                <a:spcPts val="0"/>
              </a:spcBef>
              <a:spcAft>
                <a:spcPts val="0"/>
              </a:spcAft>
              <a:buClr>
                <a:schemeClr val="dk1"/>
              </a:buClr>
              <a:buSzPts val="15000"/>
              <a:buFont typeface="Bitter"/>
              <a:buNone/>
              <a:defRPr sz="15000" b="0" i="0" u="none" strike="noStrike" cap="none">
                <a:solidFill>
                  <a:schemeClr val="dk1"/>
                </a:solidFill>
                <a:latin typeface="Bitter"/>
                <a:ea typeface="Bitter"/>
                <a:cs typeface="Bitter"/>
                <a:sym typeface="Bitter"/>
              </a:defRPr>
            </a:lvl4pPr>
            <a:lvl5pPr marR="0" lvl="4" algn="r" rtl="0">
              <a:lnSpc>
                <a:spcPct val="100000"/>
              </a:lnSpc>
              <a:spcBef>
                <a:spcPts val="0"/>
              </a:spcBef>
              <a:spcAft>
                <a:spcPts val="0"/>
              </a:spcAft>
              <a:buClr>
                <a:schemeClr val="dk1"/>
              </a:buClr>
              <a:buSzPts val="15000"/>
              <a:buFont typeface="Bitter"/>
              <a:buNone/>
              <a:defRPr sz="15000" b="0" i="0" u="none" strike="noStrike" cap="none">
                <a:solidFill>
                  <a:schemeClr val="dk1"/>
                </a:solidFill>
                <a:latin typeface="Bitter"/>
                <a:ea typeface="Bitter"/>
                <a:cs typeface="Bitter"/>
                <a:sym typeface="Bitter"/>
              </a:defRPr>
            </a:lvl5pPr>
            <a:lvl6pPr marR="0" lvl="5" algn="r" rtl="0">
              <a:lnSpc>
                <a:spcPct val="100000"/>
              </a:lnSpc>
              <a:spcBef>
                <a:spcPts val="0"/>
              </a:spcBef>
              <a:spcAft>
                <a:spcPts val="0"/>
              </a:spcAft>
              <a:buClr>
                <a:schemeClr val="dk1"/>
              </a:buClr>
              <a:buSzPts val="15000"/>
              <a:buFont typeface="Bitter"/>
              <a:buNone/>
              <a:defRPr sz="15000" b="0" i="0" u="none" strike="noStrike" cap="none">
                <a:solidFill>
                  <a:schemeClr val="dk1"/>
                </a:solidFill>
                <a:latin typeface="Bitter"/>
                <a:ea typeface="Bitter"/>
                <a:cs typeface="Bitter"/>
                <a:sym typeface="Bitter"/>
              </a:defRPr>
            </a:lvl6pPr>
            <a:lvl7pPr marR="0" lvl="6" algn="r" rtl="0">
              <a:lnSpc>
                <a:spcPct val="100000"/>
              </a:lnSpc>
              <a:spcBef>
                <a:spcPts val="0"/>
              </a:spcBef>
              <a:spcAft>
                <a:spcPts val="0"/>
              </a:spcAft>
              <a:buClr>
                <a:schemeClr val="dk1"/>
              </a:buClr>
              <a:buSzPts val="15000"/>
              <a:buFont typeface="Bitter"/>
              <a:buNone/>
              <a:defRPr sz="15000" b="0" i="0" u="none" strike="noStrike" cap="none">
                <a:solidFill>
                  <a:schemeClr val="dk1"/>
                </a:solidFill>
                <a:latin typeface="Bitter"/>
                <a:ea typeface="Bitter"/>
                <a:cs typeface="Bitter"/>
                <a:sym typeface="Bitter"/>
              </a:defRPr>
            </a:lvl7pPr>
            <a:lvl8pPr marR="0" lvl="7" algn="r" rtl="0">
              <a:lnSpc>
                <a:spcPct val="100000"/>
              </a:lnSpc>
              <a:spcBef>
                <a:spcPts val="0"/>
              </a:spcBef>
              <a:spcAft>
                <a:spcPts val="0"/>
              </a:spcAft>
              <a:buClr>
                <a:schemeClr val="dk1"/>
              </a:buClr>
              <a:buSzPts val="15000"/>
              <a:buFont typeface="Bitter"/>
              <a:buNone/>
              <a:defRPr sz="15000" b="0" i="0" u="none" strike="noStrike" cap="none">
                <a:solidFill>
                  <a:schemeClr val="dk1"/>
                </a:solidFill>
                <a:latin typeface="Bitter"/>
                <a:ea typeface="Bitter"/>
                <a:cs typeface="Bitter"/>
                <a:sym typeface="Bitter"/>
              </a:defRPr>
            </a:lvl8pPr>
            <a:lvl9pPr marR="0" lvl="8" algn="r" rtl="0">
              <a:lnSpc>
                <a:spcPct val="100000"/>
              </a:lnSpc>
              <a:spcBef>
                <a:spcPts val="0"/>
              </a:spcBef>
              <a:spcAft>
                <a:spcPts val="0"/>
              </a:spcAft>
              <a:buClr>
                <a:schemeClr val="dk1"/>
              </a:buClr>
              <a:buSzPts val="15000"/>
              <a:buFont typeface="Bitter"/>
              <a:buNone/>
              <a:defRPr sz="15000" b="0" i="0" u="none" strike="noStrike" cap="none">
                <a:solidFill>
                  <a:schemeClr val="dk1"/>
                </a:solidFill>
                <a:latin typeface="Bitter"/>
                <a:ea typeface="Bitter"/>
                <a:cs typeface="Bitter"/>
                <a:sym typeface="Bitter"/>
              </a:defRPr>
            </a:lvl9pPr>
          </a:lstStyle>
          <a:p>
            <a:pPr algn="ctr"/>
            <a:r>
              <a:rPr lang="en-US" dirty="0"/>
              <a:t>5. Test </a:t>
            </a:r>
            <a:r>
              <a:rPr lang="en-US" dirty="0" err="1"/>
              <a:t>thực</a:t>
            </a:r>
            <a:r>
              <a:rPr lang="en-US" dirty="0"/>
              <a:t> </a:t>
            </a:r>
            <a:r>
              <a:rPr lang="en-US" dirty="0" err="1"/>
              <a:t>tế</a:t>
            </a:r>
            <a:r>
              <a:rPr lang="en-US" dirty="0"/>
              <a:t>, </a:t>
            </a:r>
            <a:r>
              <a:rPr lang="en-US" dirty="0" err="1"/>
              <a:t>đánh</a:t>
            </a:r>
            <a:r>
              <a:rPr lang="en-US" dirty="0"/>
              <a:t> </a:t>
            </a:r>
            <a:r>
              <a:rPr lang="en-US" dirty="0" err="1"/>
              <a:t>giá</a:t>
            </a:r>
            <a:endParaRPr lang="en-US" dirty="0"/>
          </a:p>
        </p:txBody>
      </p:sp>
      <p:grpSp>
        <p:nvGrpSpPr>
          <p:cNvPr id="2" name="Google Shape;458;p28">
            <a:extLst>
              <a:ext uri="{FF2B5EF4-FFF2-40B4-BE49-F238E27FC236}">
                <a16:creationId xmlns:a16="http://schemas.microsoft.com/office/drawing/2014/main" id="{3F4FCDA1-62E3-5922-BB62-8D4205C39993}"/>
              </a:ext>
            </a:extLst>
          </p:cNvPr>
          <p:cNvGrpSpPr/>
          <p:nvPr/>
        </p:nvGrpSpPr>
        <p:grpSpPr>
          <a:xfrm>
            <a:off x="1135324" y="1355914"/>
            <a:ext cx="10200503" cy="4731146"/>
            <a:chOff x="571450" y="1402302"/>
            <a:chExt cx="5508592" cy="4407048"/>
          </a:xfrm>
        </p:grpSpPr>
        <p:sp>
          <p:nvSpPr>
            <p:cNvPr id="7" name="Google Shape;459;p28">
              <a:extLst>
                <a:ext uri="{FF2B5EF4-FFF2-40B4-BE49-F238E27FC236}">
                  <a16:creationId xmlns:a16="http://schemas.microsoft.com/office/drawing/2014/main" id="{290AFC0D-4C92-DF08-A776-A56011D105AB}"/>
                </a:ext>
              </a:extLst>
            </p:cNvPr>
            <p:cNvSpPr/>
            <p:nvPr/>
          </p:nvSpPr>
          <p:spPr>
            <a:xfrm>
              <a:off x="571450" y="1616850"/>
              <a:ext cx="5427300" cy="4192500"/>
            </a:xfrm>
            <a:prstGeom prst="rect">
              <a:avLst/>
            </a:prstGeom>
            <a:solidFill>
              <a:schemeClr val="accent1"/>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460;p28">
              <a:extLst>
                <a:ext uri="{FF2B5EF4-FFF2-40B4-BE49-F238E27FC236}">
                  <a16:creationId xmlns:a16="http://schemas.microsoft.com/office/drawing/2014/main" id="{B86209AC-EF77-E378-BC97-A598A9E7EDE1}"/>
                </a:ext>
              </a:extLst>
            </p:cNvPr>
            <p:cNvSpPr/>
            <p:nvPr/>
          </p:nvSpPr>
          <p:spPr>
            <a:xfrm>
              <a:off x="652742" y="1402302"/>
              <a:ext cx="5427300" cy="4192500"/>
            </a:xfrm>
            <a:prstGeom prst="rect">
              <a:avLst/>
            </a:prstGeom>
            <a:solidFill>
              <a:schemeClr val="accent6"/>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461;p28">
              <a:extLst>
                <a:ext uri="{FF2B5EF4-FFF2-40B4-BE49-F238E27FC236}">
                  <a16:creationId xmlns:a16="http://schemas.microsoft.com/office/drawing/2014/main" id="{5FCBA454-D915-0F6E-5B46-C817D90B4DF7}"/>
                </a:ext>
              </a:extLst>
            </p:cNvPr>
            <p:cNvSpPr/>
            <p:nvPr/>
          </p:nvSpPr>
          <p:spPr>
            <a:xfrm>
              <a:off x="652742" y="1402302"/>
              <a:ext cx="5427300" cy="563700"/>
            </a:xfrm>
            <a:prstGeom prst="rect">
              <a:avLst/>
            </a:prstGeom>
            <a:solidFill>
              <a:schemeClr val="accent6"/>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4" name="Google Shape;463;p28">
            <a:extLst>
              <a:ext uri="{FF2B5EF4-FFF2-40B4-BE49-F238E27FC236}">
                <a16:creationId xmlns:a16="http://schemas.microsoft.com/office/drawing/2014/main" id="{DF9FE281-9F05-5670-68A6-408E1311FDF4}"/>
              </a:ext>
            </a:extLst>
          </p:cNvPr>
          <p:cNvSpPr/>
          <p:nvPr/>
        </p:nvSpPr>
        <p:spPr>
          <a:xfrm>
            <a:off x="1397118" y="1566275"/>
            <a:ext cx="212400" cy="212400"/>
          </a:xfrm>
          <a:prstGeom prst="ellipse">
            <a:avLst/>
          </a:prstGeom>
          <a:solidFill>
            <a:schemeClr val="accent2"/>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464;p28">
            <a:extLst>
              <a:ext uri="{FF2B5EF4-FFF2-40B4-BE49-F238E27FC236}">
                <a16:creationId xmlns:a16="http://schemas.microsoft.com/office/drawing/2014/main" id="{99802FE9-F393-EB7F-CD5A-DDF63EB4CB94}"/>
              </a:ext>
            </a:extLst>
          </p:cNvPr>
          <p:cNvSpPr/>
          <p:nvPr/>
        </p:nvSpPr>
        <p:spPr>
          <a:xfrm>
            <a:off x="1701918" y="1566275"/>
            <a:ext cx="212400" cy="212400"/>
          </a:xfrm>
          <a:prstGeom prst="ellipse">
            <a:avLst/>
          </a:prstGeom>
          <a:solidFill>
            <a:schemeClr val="accent3"/>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465;p28">
            <a:extLst>
              <a:ext uri="{FF2B5EF4-FFF2-40B4-BE49-F238E27FC236}">
                <a16:creationId xmlns:a16="http://schemas.microsoft.com/office/drawing/2014/main" id="{084615FF-0A76-0773-98A7-CDCCE757B7C7}"/>
              </a:ext>
            </a:extLst>
          </p:cNvPr>
          <p:cNvSpPr/>
          <p:nvPr/>
        </p:nvSpPr>
        <p:spPr>
          <a:xfrm>
            <a:off x="2006718" y="1566275"/>
            <a:ext cx="212400" cy="212400"/>
          </a:xfrm>
          <a:prstGeom prst="ellipse">
            <a:avLst/>
          </a:prstGeom>
          <a:solidFill>
            <a:schemeClr val="accent1"/>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3" name="Table 7">
            <a:extLst>
              <a:ext uri="{FF2B5EF4-FFF2-40B4-BE49-F238E27FC236}">
                <a16:creationId xmlns:a16="http://schemas.microsoft.com/office/drawing/2014/main" id="{10E06AD3-7056-62C5-3C58-54210588CAF4}"/>
              </a:ext>
            </a:extLst>
          </p:cNvPr>
          <p:cNvGraphicFramePr>
            <a:graphicFrameLocks noGrp="1"/>
          </p:cNvGraphicFramePr>
          <p:nvPr>
            <p:extLst>
              <p:ext uri="{D42A27DB-BD31-4B8C-83A1-F6EECF244321}">
                <p14:modId xmlns:p14="http://schemas.microsoft.com/office/powerpoint/2010/main" val="2420679654"/>
              </p:ext>
            </p:extLst>
          </p:nvPr>
        </p:nvGraphicFramePr>
        <p:xfrm>
          <a:off x="1424689" y="2097489"/>
          <a:ext cx="9715291" cy="3455458"/>
        </p:xfrm>
        <a:graphic>
          <a:graphicData uri="http://schemas.openxmlformats.org/drawingml/2006/table">
            <a:tbl>
              <a:tblPr firstRow="1" bandRow="1">
                <a:tableStyleId>{69012ECD-51FC-41F1-AA8D-1B2483CD663E}</a:tableStyleId>
              </a:tblPr>
              <a:tblGrid>
                <a:gridCol w="3075578">
                  <a:extLst>
                    <a:ext uri="{9D8B030D-6E8A-4147-A177-3AD203B41FA5}">
                      <a16:colId xmlns:a16="http://schemas.microsoft.com/office/drawing/2014/main" val="205636239"/>
                    </a:ext>
                  </a:extLst>
                </a:gridCol>
                <a:gridCol w="960458">
                  <a:extLst>
                    <a:ext uri="{9D8B030D-6E8A-4147-A177-3AD203B41FA5}">
                      <a16:colId xmlns:a16="http://schemas.microsoft.com/office/drawing/2014/main" val="1764258416"/>
                    </a:ext>
                  </a:extLst>
                </a:gridCol>
                <a:gridCol w="1013910">
                  <a:extLst>
                    <a:ext uri="{9D8B030D-6E8A-4147-A177-3AD203B41FA5}">
                      <a16:colId xmlns:a16="http://schemas.microsoft.com/office/drawing/2014/main" val="3332373758"/>
                    </a:ext>
                  </a:extLst>
                </a:gridCol>
                <a:gridCol w="4665345">
                  <a:extLst>
                    <a:ext uri="{9D8B030D-6E8A-4147-A177-3AD203B41FA5}">
                      <a16:colId xmlns:a16="http://schemas.microsoft.com/office/drawing/2014/main" val="2275336069"/>
                    </a:ext>
                  </a:extLst>
                </a:gridCol>
              </a:tblGrid>
              <a:tr h="730080">
                <a:tc>
                  <a:txBody>
                    <a:bodyPr/>
                    <a:lstStyle/>
                    <a:p>
                      <a:pPr algn="ctr"/>
                      <a:endParaRPr lang="en-US" dirty="0">
                        <a:solidFill>
                          <a:schemeClr val="accent6"/>
                        </a:solidFill>
                      </a:endParaRPr>
                    </a:p>
                    <a:p>
                      <a:pPr algn="ctr"/>
                      <a:r>
                        <a:rPr lang="en-US" dirty="0" err="1">
                          <a:solidFill>
                            <a:schemeClr val="accent6"/>
                          </a:solidFill>
                        </a:rPr>
                        <a:t>Tiêu</a:t>
                      </a:r>
                      <a:r>
                        <a:rPr lang="en-US" dirty="0">
                          <a:solidFill>
                            <a:schemeClr val="accent6"/>
                          </a:solidFill>
                        </a:rPr>
                        <a:t> </a:t>
                      </a:r>
                      <a:r>
                        <a:rPr lang="en-US" dirty="0" err="1">
                          <a:solidFill>
                            <a:schemeClr val="accent6"/>
                          </a:solidFill>
                        </a:rPr>
                        <a:t>chí</a:t>
                      </a:r>
                      <a:r>
                        <a:rPr lang="en-US" dirty="0">
                          <a:solidFill>
                            <a:schemeClr val="accent6"/>
                          </a:solidFill>
                        </a:rPr>
                        <a:t> </a:t>
                      </a:r>
                      <a:r>
                        <a:rPr lang="en-US" dirty="0" err="1">
                          <a:solidFill>
                            <a:schemeClr val="accent6"/>
                          </a:solidFill>
                        </a:rPr>
                        <a:t>kiểm</a:t>
                      </a:r>
                      <a:r>
                        <a:rPr lang="en-US" dirty="0">
                          <a:solidFill>
                            <a:schemeClr val="accent6"/>
                          </a:solidFill>
                        </a:rPr>
                        <a:t> </a:t>
                      </a:r>
                      <a:r>
                        <a:rPr lang="en-US" dirty="0" err="1">
                          <a:solidFill>
                            <a:schemeClr val="accent6"/>
                          </a:solidFill>
                        </a:rPr>
                        <a:t>tra</a:t>
                      </a:r>
                      <a:endParaRPr lang="en-US" dirty="0">
                        <a:solidFill>
                          <a:schemeClr val="accent6"/>
                        </a:solidFill>
                        <a:latin typeface="Montserrat"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err="1">
                          <a:solidFill>
                            <a:schemeClr val="accent6"/>
                          </a:solidFill>
                        </a:rPr>
                        <a:t>Mức</a:t>
                      </a:r>
                      <a:r>
                        <a:rPr lang="en-US" dirty="0">
                          <a:solidFill>
                            <a:schemeClr val="accent6"/>
                          </a:solidFill>
                        </a:rPr>
                        <a:t> </a:t>
                      </a:r>
                      <a:r>
                        <a:rPr lang="en-US" dirty="0" err="1">
                          <a:solidFill>
                            <a:schemeClr val="accent6"/>
                          </a:solidFill>
                        </a:rPr>
                        <a:t>độ</a:t>
                      </a:r>
                      <a:r>
                        <a:rPr lang="en-US" dirty="0">
                          <a:solidFill>
                            <a:schemeClr val="accent6"/>
                          </a:solidFill>
                        </a:rPr>
                        <a:t> </a:t>
                      </a:r>
                      <a:r>
                        <a:rPr lang="en-US" dirty="0" err="1">
                          <a:solidFill>
                            <a:schemeClr val="accent6"/>
                          </a:solidFill>
                        </a:rPr>
                        <a:t>hoàn</a:t>
                      </a:r>
                      <a:r>
                        <a:rPr lang="en-US" dirty="0">
                          <a:solidFill>
                            <a:schemeClr val="accent6"/>
                          </a:solidFill>
                        </a:rPr>
                        <a:t> </a:t>
                      </a:r>
                      <a:r>
                        <a:rPr lang="en-US" dirty="0" err="1">
                          <a:solidFill>
                            <a:schemeClr val="accent6"/>
                          </a:solidFill>
                        </a:rPr>
                        <a:t>thiện</a:t>
                      </a:r>
                      <a:endParaRPr lang="en-US" dirty="0">
                        <a:solidFill>
                          <a:schemeClr val="accent6"/>
                        </a:solidFill>
                        <a:latin typeface="Montserrat"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err="1">
                          <a:solidFill>
                            <a:schemeClr val="accent6"/>
                          </a:solidFill>
                        </a:rPr>
                        <a:t>Có</a:t>
                      </a:r>
                      <a:r>
                        <a:rPr lang="en-US" dirty="0">
                          <a:solidFill>
                            <a:schemeClr val="accent6"/>
                          </a:solidFill>
                        </a:rPr>
                        <a:t> </a:t>
                      </a:r>
                      <a:r>
                        <a:rPr lang="en-US" dirty="0" err="1">
                          <a:solidFill>
                            <a:schemeClr val="accent6"/>
                          </a:solidFill>
                        </a:rPr>
                        <a:t>hoạt</a:t>
                      </a:r>
                      <a:r>
                        <a:rPr lang="en-US" dirty="0">
                          <a:solidFill>
                            <a:schemeClr val="accent6"/>
                          </a:solidFill>
                        </a:rPr>
                        <a:t> </a:t>
                      </a:r>
                      <a:r>
                        <a:rPr lang="en-US" dirty="0" err="1">
                          <a:solidFill>
                            <a:schemeClr val="accent6"/>
                          </a:solidFill>
                        </a:rPr>
                        <a:t>động</a:t>
                      </a:r>
                      <a:endParaRPr lang="en-US" dirty="0">
                        <a:solidFill>
                          <a:schemeClr val="accent6"/>
                        </a:solidFill>
                        <a:latin typeface="Montserrat"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solidFill>
                          <a:schemeClr val="accent6"/>
                        </a:solidFill>
                      </a:endParaRPr>
                    </a:p>
                    <a:p>
                      <a:pPr algn="ctr"/>
                      <a:r>
                        <a:rPr lang="en-US" dirty="0" err="1">
                          <a:solidFill>
                            <a:schemeClr val="accent6"/>
                          </a:solidFill>
                        </a:rPr>
                        <a:t>Ghi</a:t>
                      </a:r>
                      <a:r>
                        <a:rPr lang="en-US" dirty="0">
                          <a:solidFill>
                            <a:schemeClr val="accent6"/>
                          </a:solidFill>
                        </a:rPr>
                        <a:t> </a:t>
                      </a:r>
                      <a:r>
                        <a:rPr lang="en-US" dirty="0" err="1">
                          <a:solidFill>
                            <a:schemeClr val="accent6"/>
                          </a:solidFill>
                        </a:rPr>
                        <a:t>chú</a:t>
                      </a:r>
                      <a:endParaRPr lang="en-US" dirty="0">
                        <a:solidFill>
                          <a:schemeClr val="accent6"/>
                        </a:solidFill>
                        <a:latin typeface="Montserrat"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1442552"/>
                  </a:ext>
                </a:extLst>
              </a:tr>
              <a:tr h="370110">
                <a:tc>
                  <a:txBody>
                    <a:bodyPr/>
                    <a:lstStyle/>
                    <a:p>
                      <a:pPr algn="l"/>
                      <a:r>
                        <a:rPr lang="en-US" dirty="0" err="1"/>
                        <a:t>Nút</a:t>
                      </a:r>
                      <a:r>
                        <a:rPr lang="en-US" dirty="0"/>
                        <a:t> </a:t>
                      </a:r>
                      <a:r>
                        <a:rPr lang="en-US" dirty="0" err="1"/>
                        <a:t>bấm</a:t>
                      </a:r>
                      <a:endParaRPr lang="en-US" dirty="0">
                        <a:latin typeface="Montserrat"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dirty="0"/>
                        <a:t>7</a:t>
                      </a:r>
                      <a:endParaRPr lang="en-US" dirty="0">
                        <a:latin typeface="Montserrat"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dirty="0" err="1"/>
                        <a:t>Có</a:t>
                      </a:r>
                      <a:endParaRPr lang="en-US" dirty="0">
                        <a:latin typeface="Montserrat"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dirty="0" err="1"/>
                        <a:t>Hoạt</a:t>
                      </a:r>
                      <a:r>
                        <a:rPr lang="en-US" dirty="0"/>
                        <a:t> </a:t>
                      </a:r>
                      <a:r>
                        <a:rPr lang="en-US" dirty="0" err="1"/>
                        <a:t>động</a:t>
                      </a:r>
                      <a:r>
                        <a:rPr lang="en-US" dirty="0"/>
                        <a:t> </a:t>
                      </a:r>
                      <a:r>
                        <a:rPr lang="en-US" dirty="0" err="1"/>
                        <a:t>khá</a:t>
                      </a:r>
                      <a:r>
                        <a:rPr lang="en-US" dirty="0"/>
                        <a:t> </a:t>
                      </a:r>
                      <a:r>
                        <a:rPr lang="en-US" dirty="0" err="1"/>
                        <a:t>ổn</a:t>
                      </a:r>
                      <a:br>
                        <a:rPr lang="en-US" dirty="0"/>
                      </a:br>
                      <a:r>
                        <a:rPr lang="en-US" dirty="0"/>
                        <a:t>Do </a:t>
                      </a:r>
                      <a:r>
                        <a:rPr lang="en-US" dirty="0" err="1"/>
                        <a:t>thời</a:t>
                      </a:r>
                      <a:r>
                        <a:rPr lang="en-US" dirty="0"/>
                        <a:t> </a:t>
                      </a:r>
                      <a:r>
                        <a:rPr lang="en-US" dirty="0" err="1"/>
                        <a:t>gian</a:t>
                      </a:r>
                      <a:r>
                        <a:rPr lang="en-US" dirty="0"/>
                        <a:t> delay </a:t>
                      </a:r>
                      <a:r>
                        <a:rPr lang="en-US" dirty="0" err="1"/>
                        <a:t>khá</a:t>
                      </a:r>
                      <a:r>
                        <a:rPr lang="en-US" dirty="0"/>
                        <a:t> </a:t>
                      </a:r>
                      <a:r>
                        <a:rPr lang="en-US" dirty="0" err="1"/>
                        <a:t>nhỏ</a:t>
                      </a:r>
                      <a:r>
                        <a:rPr lang="en-US" dirty="0"/>
                        <a:t> </a:t>
                      </a:r>
                      <a:r>
                        <a:rPr lang="en-US" dirty="0" err="1"/>
                        <a:t>để</a:t>
                      </a:r>
                      <a:r>
                        <a:rPr lang="en-US" dirty="0"/>
                        <a:t> </a:t>
                      </a:r>
                      <a:r>
                        <a:rPr lang="en-US" dirty="0" err="1"/>
                        <a:t>nhận</a:t>
                      </a:r>
                      <a:r>
                        <a:rPr lang="en-US" dirty="0"/>
                        <a:t> </a:t>
                      </a:r>
                      <a:r>
                        <a:rPr lang="en-US" dirty="0" err="1"/>
                        <a:t>được</a:t>
                      </a:r>
                      <a:r>
                        <a:rPr lang="en-US" dirty="0"/>
                        <a:t> </a:t>
                      </a:r>
                      <a:r>
                        <a:rPr lang="en-US" dirty="0" err="1"/>
                        <a:t>tín</a:t>
                      </a:r>
                      <a:r>
                        <a:rPr lang="en-US" dirty="0"/>
                        <a:t> </a:t>
                      </a:r>
                      <a:r>
                        <a:rPr lang="en-US" dirty="0" err="1"/>
                        <a:t>hiệu</a:t>
                      </a:r>
                      <a:br>
                        <a:rPr lang="en-US" dirty="0"/>
                      </a:br>
                      <a:r>
                        <a:rPr lang="en-US" dirty="0" err="1"/>
                        <a:t>nên</a:t>
                      </a:r>
                      <a:r>
                        <a:rPr lang="en-US" dirty="0"/>
                        <a:t> </a:t>
                      </a:r>
                      <a:r>
                        <a:rPr lang="en-US" dirty="0" err="1"/>
                        <a:t>chỉ</a:t>
                      </a:r>
                      <a:r>
                        <a:rPr lang="en-US" dirty="0"/>
                        <a:t> </a:t>
                      </a:r>
                      <a:r>
                        <a:rPr lang="en-US" dirty="0" err="1"/>
                        <a:t>hoạt</a:t>
                      </a:r>
                      <a:r>
                        <a:rPr lang="en-US" dirty="0"/>
                        <a:t> </a:t>
                      </a:r>
                      <a:r>
                        <a:rPr lang="en-US" dirty="0" err="1"/>
                        <a:t>động</a:t>
                      </a:r>
                      <a:r>
                        <a:rPr lang="en-US" dirty="0"/>
                        <a:t> </a:t>
                      </a:r>
                      <a:r>
                        <a:rPr lang="en-US" dirty="0" err="1"/>
                        <a:t>khi</a:t>
                      </a:r>
                      <a:r>
                        <a:rPr lang="en-US" dirty="0"/>
                        <a:t> </a:t>
                      </a:r>
                      <a:r>
                        <a:rPr lang="en-US" dirty="0" err="1"/>
                        <a:t>giữ</a:t>
                      </a:r>
                      <a:r>
                        <a:rPr lang="en-US" dirty="0"/>
                        <a:t> </a:t>
                      </a:r>
                      <a:r>
                        <a:rPr lang="en-US" dirty="0" err="1"/>
                        <a:t>nút</a:t>
                      </a:r>
                      <a:endParaRPr lang="en-US" dirty="0">
                        <a:latin typeface="Montserrat"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2077647"/>
                  </a:ext>
                </a:extLst>
              </a:tr>
              <a:tr h="730080">
                <a:tc>
                  <a:txBody>
                    <a:bodyPr/>
                    <a:lstStyle/>
                    <a:p>
                      <a:pPr algn="l"/>
                      <a:r>
                        <a:rPr lang="en-US" dirty="0" err="1"/>
                        <a:t>Chuông</a:t>
                      </a:r>
                      <a:r>
                        <a:rPr lang="en-US" dirty="0"/>
                        <a:t> buzzer</a:t>
                      </a:r>
                      <a:endParaRPr lang="en-US" dirty="0">
                        <a:latin typeface="Montserrat"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dirty="0"/>
                        <a:t>7</a:t>
                      </a:r>
                      <a:endParaRPr lang="en-US" dirty="0">
                        <a:latin typeface="Montserrat"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dirty="0" err="1"/>
                        <a:t>Có</a:t>
                      </a:r>
                      <a:endParaRPr lang="en-US" dirty="0">
                        <a:latin typeface="Montserrat"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dirty="0" err="1"/>
                        <a:t>Hoạt</a:t>
                      </a:r>
                      <a:r>
                        <a:rPr lang="en-US" dirty="0"/>
                        <a:t> </a:t>
                      </a:r>
                      <a:r>
                        <a:rPr lang="en-US" dirty="0" err="1"/>
                        <a:t>động</a:t>
                      </a:r>
                      <a:r>
                        <a:rPr lang="en-US" dirty="0"/>
                        <a:t> </a:t>
                      </a:r>
                      <a:r>
                        <a:rPr lang="en-US" dirty="0" err="1"/>
                        <a:t>khá</a:t>
                      </a:r>
                      <a:r>
                        <a:rPr lang="en-US" dirty="0"/>
                        <a:t> </a:t>
                      </a:r>
                      <a:r>
                        <a:rPr lang="en-US" dirty="0" err="1"/>
                        <a:t>tốt</a:t>
                      </a:r>
                      <a:endParaRPr lang="en-US" dirty="0"/>
                    </a:p>
                    <a:p>
                      <a:pPr algn="l"/>
                      <a:r>
                        <a:rPr lang="en-US" dirty="0" err="1"/>
                        <a:t>Hiển</a:t>
                      </a:r>
                      <a:r>
                        <a:rPr lang="en-US" dirty="0"/>
                        <a:t> </a:t>
                      </a:r>
                      <a:r>
                        <a:rPr lang="en-US" dirty="0" err="1"/>
                        <a:t>thị</a:t>
                      </a:r>
                      <a:r>
                        <a:rPr lang="en-US" dirty="0"/>
                        <a:t> </a:t>
                      </a:r>
                      <a:r>
                        <a:rPr lang="en-US" dirty="0" err="1"/>
                        <a:t>rõ</a:t>
                      </a:r>
                      <a:r>
                        <a:rPr lang="en-US" dirty="0"/>
                        <a:t> </a:t>
                      </a:r>
                      <a:r>
                        <a:rPr lang="en-US" dirty="0" err="1"/>
                        <a:t>ràng</a:t>
                      </a:r>
                      <a:endParaRPr lang="en-US" dirty="0"/>
                    </a:p>
                    <a:p>
                      <a:pPr algn="l"/>
                      <a:r>
                        <a:rPr lang="en-US" dirty="0" err="1"/>
                        <a:t>Đôi</a:t>
                      </a:r>
                      <a:r>
                        <a:rPr lang="en-US" dirty="0"/>
                        <a:t> </a:t>
                      </a:r>
                      <a:r>
                        <a:rPr lang="en-US" dirty="0" err="1"/>
                        <a:t>lúc</a:t>
                      </a:r>
                      <a:r>
                        <a:rPr lang="en-US" dirty="0"/>
                        <a:t> </a:t>
                      </a:r>
                      <a:r>
                        <a:rPr lang="en-US" dirty="0" err="1"/>
                        <a:t>bị</a:t>
                      </a:r>
                      <a:r>
                        <a:rPr lang="en-US" dirty="0"/>
                        <a:t> </a:t>
                      </a:r>
                      <a:r>
                        <a:rPr lang="en-US" dirty="0" err="1"/>
                        <a:t>nhòe</a:t>
                      </a:r>
                      <a:r>
                        <a:rPr lang="en-US" dirty="0"/>
                        <a:t>, </a:t>
                      </a:r>
                      <a:r>
                        <a:rPr lang="en-US" dirty="0" err="1"/>
                        <a:t>hoặc</a:t>
                      </a:r>
                      <a:r>
                        <a:rPr lang="en-US" dirty="0"/>
                        <a:t> </a:t>
                      </a:r>
                      <a:r>
                        <a:rPr lang="en-US" dirty="0" err="1"/>
                        <a:t>hiển</a:t>
                      </a:r>
                      <a:r>
                        <a:rPr lang="en-US" dirty="0"/>
                        <a:t> </a:t>
                      </a:r>
                      <a:r>
                        <a:rPr lang="en-US" dirty="0" err="1"/>
                        <a:t>thị</a:t>
                      </a:r>
                      <a:r>
                        <a:rPr lang="en-US" dirty="0"/>
                        <a:t> </a:t>
                      </a:r>
                      <a:r>
                        <a:rPr lang="en-US" dirty="0" err="1"/>
                        <a:t>lỗi</a:t>
                      </a:r>
                      <a:r>
                        <a:rPr lang="en-US" dirty="0"/>
                        <a:t> </a:t>
                      </a:r>
                      <a:r>
                        <a:rPr lang="en-US" dirty="0" err="1"/>
                        <a:t>vài</a:t>
                      </a:r>
                      <a:r>
                        <a:rPr lang="en-US" dirty="0"/>
                        <a:t> </a:t>
                      </a:r>
                      <a:r>
                        <a:rPr lang="en-US" dirty="0" err="1"/>
                        <a:t>kí</a:t>
                      </a:r>
                      <a:r>
                        <a:rPr lang="en-US" dirty="0"/>
                        <a:t> </a:t>
                      </a:r>
                      <a:r>
                        <a:rPr lang="en-US" dirty="0" err="1"/>
                        <a:t>tự</a:t>
                      </a:r>
                      <a:endParaRPr lang="en-US" dirty="0">
                        <a:latin typeface="Montserrat"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02811328"/>
                  </a:ext>
                </a:extLst>
              </a:tr>
              <a:tr h="370110">
                <a:tc>
                  <a:txBody>
                    <a:bodyPr/>
                    <a:lstStyle/>
                    <a:p>
                      <a:pPr algn="l"/>
                      <a:r>
                        <a:rPr lang="en-US" dirty="0"/>
                        <a:t>Led 7-Seg 2 digits</a:t>
                      </a:r>
                      <a:endParaRPr lang="en-US" dirty="0">
                        <a:latin typeface="Montserrat"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dirty="0">
                          <a:latin typeface="Montserrat" pitchFamily="2" charset="0"/>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dirty="0" err="1"/>
                        <a:t>Có</a:t>
                      </a:r>
                      <a:endParaRPr lang="en-US" dirty="0">
                        <a:latin typeface="Montserrat"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dirty="0"/>
                        <a:t>Giao </a:t>
                      </a:r>
                      <a:r>
                        <a:rPr lang="en-US" dirty="0" err="1"/>
                        <a:t>tiếp</a:t>
                      </a:r>
                      <a:r>
                        <a:rPr lang="en-US" dirty="0"/>
                        <a:t> </a:t>
                      </a:r>
                      <a:r>
                        <a:rPr lang="en-US" dirty="0" err="1"/>
                        <a:t>cả</a:t>
                      </a:r>
                      <a:r>
                        <a:rPr lang="en-US" dirty="0"/>
                        <a:t> </a:t>
                      </a:r>
                      <a:r>
                        <a:rPr lang="en-US" dirty="0" err="1"/>
                        <a:t>chiều</a:t>
                      </a:r>
                      <a:r>
                        <a:rPr lang="en-US" dirty="0"/>
                        <a:t> </a:t>
                      </a:r>
                      <a:r>
                        <a:rPr lang="en-US" dirty="0" err="1"/>
                        <a:t>đi</a:t>
                      </a:r>
                      <a:r>
                        <a:rPr lang="en-US" dirty="0"/>
                        <a:t> </a:t>
                      </a:r>
                      <a:r>
                        <a:rPr lang="en-US" dirty="0" err="1"/>
                        <a:t>và</a:t>
                      </a:r>
                      <a:r>
                        <a:rPr lang="en-US" dirty="0"/>
                        <a:t> </a:t>
                      </a:r>
                      <a:r>
                        <a:rPr lang="en-US" dirty="0" err="1"/>
                        <a:t>về</a:t>
                      </a:r>
                      <a:r>
                        <a:rPr lang="en-US" dirty="0"/>
                        <a:t> </a:t>
                      </a:r>
                      <a:r>
                        <a:rPr lang="en-US" dirty="0" err="1"/>
                        <a:t>với</a:t>
                      </a:r>
                      <a:r>
                        <a:rPr lang="en-US" dirty="0"/>
                        <a:t> </a:t>
                      </a:r>
                      <a:r>
                        <a:rPr lang="en-US" dirty="0" err="1"/>
                        <a:t>mạch</a:t>
                      </a:r>
                      <a:r>
                        <a:rPr lang="en-US" dirty="0"/>
                        <a:t> </a:t>
                      </a:r>
                      <a:r>
                        <a:rPr lang="en-US" dirty="0" err="1"/>
                        <a:t>ổn</a:t>
                      </a:r>
                      <a:r>
                        <a:rPr lang="en-US" dirty="0"/>
                        <a:t> </a:t>
                      </a:r>
                      <a:endParaRPr lang="en-US" dirty="0">
                        <a:latin typeface="Montserrat"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14264799"/>
                  </a:ext>
                </a:extLst>
              </a:tr>
              <a:tr h="511381">
                <a:tc>
                  <a:txBody>
                    <a:bodyPr/>
                    <a:lstStyle/>
                    <a:p>
                      <a:pPr algn="l"/>
                      <a:r>
                        <a:rPr lang="en-US" dirty="0" err="1"/>
                        <a:t>Thẩm</a:t>
                      </a:r>
                      <a:r>
                        <a:rPr lang="en-US" dirty="0"/>
                        <a:t> </a:t>
                      </a:r>
                      <a:r>
                        <a:rPr lang="en-US" dirty="0" err="1"/>
                        <a:t>mỹ</a:t>
                      </a:r>
                      <a:endParaRPr lang="en-US" dirty="0">
                        <a:latin typeface="Montserrat"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dirty="0">
                          <a:latin typeface="Montserrat" pitchFamily="2" charset="0"/>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endParaRPr lang="en-US" dirty="0">
                        <a:latin typeface="Montserrat"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dirty="0" err="1">
                          <a:latin typeface="Montserrat" pitchFamily="2" charset="0"/>
                        </a:rPr>
                        <a:t>Hơi</a:t>
                      </a:r>
                      <a:r>
                        <a:rPr lang="en-US" dirty="0">
                          <a:latin typeface="Montserrat" pitchFamily="2" charset="0"/>
                        </a:rPr>
                        <a:t> </a:t>
                      </a:r>
                      <a:r>
                        <a:rPr lang="en-US" dirty="0" err="1">
                          <a:latin typeface="Montserrat" pitchFamily="2" charset="0"/>
                        </a:rPr>
                        <a:t>lớn</a:t>
                      </a:r>
                      <a:r>
                        <a:rPr lang="en-US" dirty="0">
                          <a:latin typeface="Montserrat" pitchFamily="2" charset="0"/>
                        </a:rPr>
                        <a:t>, </a:t>
                      </a:r>
                      <a:r>
                        <a:rPr lang="en-US" dirty="0" err="1">
                          <a:latin typeface="Montserrat" pitchFamily="2" charset="0"/>
                        </a:rPr>
                        <a:t>khá</a:t>
                      </a:r>
                      <a:r>
                        <a:rPr lang="en-US" dirty="0">
                          <a:latin typeface="Montserrat" pitchFamily="2" charset="0"/>
                        </a:rPr>
                        <a:t> </a:t>
                      </a:r>
                      <a:r>
                        <a:rPr lang="en-US" dirty="0" err="1">
                          <a:latin typeface="Montserrat" pitchFamily="2" charset="0"/>
                        </a:rPr>
                        <a:t>cồng</a:t>
                      </a:r>
                      <a:r>
                        <a:rPr lang="en-US" dirty="0">
                          <a:latin typeface="Montserrat" pitchFamily="2" charset="0"/>
                        </a:rPr>
                        <a:t> </a:t>
                      </a:r>
                      <a:r>
                        <a:rPr lang="en-US" dirty="0" err="1">
                          <a:latin typeface="Montserrat" pitchFamily="2" charset="0"/>
                        </a:rPr>
                        <a:t>kềnh</a:t>
                      </a:r>
                      <a:endParaRPr lang="en-US" dirty="0">
                        <a:latin typeface="Montserrat" pitchFamily="2" charset="0"/>
                      </a:endParaRPr>
                    </a:p>
                    <a:p>
                      <a:pPr algn="l"/>
                      <a:endParaRPr lang="en-US" dirty="0">
                        <a:latin typeface="Montserrat"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47735585"/>
                  </a:ext>
                </a:extLst>
              </a:tr>
              <a:tr h="372628">
                <a:tc>
                  <a:txBody>
                    <a:bodyPr/>
                    <a:lstStyle/>
                    <a:p>
                      <a:pPr algn="l"/>
                      <a:r>
                        <a:rPr lang="en-US" dirty="0" err="1"/>
                        <a:t>Độ</a:t>
                      </a:r>
                      <a:r>
                        <a:rPr lang="en-US" dirty="0"/>
                        <a:t> </a:t>
                      </a:r>
                      <a:r>
                        <a:rPr lang="en-US" dirty="0" err="1"/>
                        <a:t>chắc</a:t>
                      </a:r>
                      <a:r>
                        <a:rPr lang="en-US" dirty="0"/>
                        <a:t> </a:t>
                      </a:r>
                      <a:r>
                        <a:rPr lang="en-US" dirty="0" err="1"/>
                        <a:t>chắn</a:t>
                      </a:r>
                      <a:endParaRPr lang="en-US" dirty="0">
                        <a:latin typeface="Montserrat"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dirty="0"/>
                        <a:t>7</a:t>
                      </a:r>
                      <a:endParaRPr lang="en-US" dirty="0">
                        <a:latin typeface="Montserrat"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endParaRPr lang="en-US" dirty="0">
                        <a:latin typeface="Montserrat"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dirty="0" err="1"/>
                        <a:t>Một</a:t>
                      </a:r>
                      <a:r>
                        <a:rPr lang="en-US" dirty="0"/>
                        <a:t> </a:t>
                      </a:r>
                      <a:r>
                        <a:rPr lang="en-US" dirty="0" err="1"/>
                        <a:t>vài</a:t>
                      </a:r>
                      <a:r>
                        <a:rPr lang="en-US" dirty="0"/>
                        <a:t> </a:t>
                      </a:r>
                      <a:r>
                        <a:rPr lang="en-US" dirty="0" err="1"/>
                        <a:t>linh</a:t>
                      </a:r>
                      <a:r>
                        <a:rPr lang="en-US" dirty="0"/>
                        <a:t> </a:t>
                      </a:r>
                      <a:r>
                        <a:rPr lang="en-US" dirty="0" err="1"/>
                        <a:t>kiện</a:t>
                      </a:r>
                      <a:r>
                        <a:rPr lang="en-US" dirty="0"/>
                        <a:t> </a:t>
                      </a:r>
                      <a:r>
                        <a:rPr lang="en-US" dirty="0" err="1"/>
                        <a:t>chưa</a:t>
                      </a:r>
                      <a:r>
                        <a:rPr lang="en-US" dirty="0"/>
                        <a:t> </a:t>
                      </a:r>
                      <a:r>
                        <a:rPr lang="en-US" dirty="0" err="1"/>
                        <a:t>quá</a:t>
                      </a:r>
                      <a:r>
                        <a:rPr lang="en-US" dirty="0"/>
                        <a:t> </a:t>
                      </a:r>
                      <a:r>
                        <a:rPr lang="en-US" dirty="0" err="1"/>
                        <a:t>chắc</a:t>
                      </a:r>
                      <a:r>
                        <a:rPr lang="en-US" dirty="0"/>
                        <a:t> </a:t>
                      </a:r>
                      <a:r>
                        <a:rPr lang="en-US" dirty="0" err="1"/>
                        <a:t>chắn</a:t>
                      </a:r>
                      <a:endParaRPr lang="en-US" dirty="0">
                        <a:latin typeface="Montserrat"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88743642"/>
                  </a:ext>
                </a:extLst>
              </a:tr>
            </a:tbl>
          </a:graphicData>
        </a:graphic>
      </p:graphicFrame>
      <p:sp>
        <p:nvSpPr>
          <p:cNvPr id="6" name="TextBox 5">
            <a:extLst>
              <a:ext uri="{FF2B5EF4-FFF2-40B4-BE49-F238E27FC236}">
                <a16:creationId xmlns:a16="http://schemas.microsoft.com/office/drawing/2014/main" id="{9D5A6323-FA1D-0E48-87E8-5BBC6E7C06D5}"/>
              </a:ext>
            </a:extLst>
          </p:cNvPr>
          <p:cNvSpPr txBox="1"/>
          <p:nvPr/>
        </p:nvSpPr>
        <p:spPr>
          <a:xfrm>
            <a:off x="1818123" y="6154019"/>
            <a:ext cx="9010879" cy="523220"/>
          </a:xfrm>
          <a:prstGeom prst="rect">
            <a:avLst/>
          </a:prstGeom>
          <a:noFill/>
        </p:spPr>
        <p:txBody>
          <a:bodyPr wrap="square" rtlCol="0">
            <a:spAutoFit/>
          </a:bodyPr>
          <a:lstStyle/>
          <a:p>
            <a:pPr algn="ctr"/>
            <a:r>
              <a:rPr lang="en-US" dirty="0">
                <a:solidFill>
                  <a:schemeClr val="accent5">
                    <a:lumMod val="50000"/>
                  </a:schemeClr>
                </a:solidFill>
                <a:latin typeface="Montserrat ExtraBold" pitchFamily="2" charset="0"/>
              </a:rPr>
              <a:t>(</a:t>
            </a:r>
            <a:r>
              <a:rPr lang="en-US" dirty="0" err="1">
                <a:solidFill>
                  <a:schemeClr val="accent5">
                    <a:lumMod val="50000"/>
                  </a:schemeClr>
                </a:solidFill>
                <a:latin typeface="Montserrat ExtraBold" pitchFamily="2" charset="0"/>
              </a:rPr>
              <a:t>Chấm</a:t>
            </a:r>
            <a:r>
              <a:rPr lang="en-US" dirty="0">
                <a:solidFill>
                  <a:schemeClr val="accent5">
                    <a:lumMod val="50000"/>
                  </a:schemeClr>
                </a:solidFill>
                <a:latin typeface="Montserrat ExtraBold" pitchFamily="2" charset="0"/>
              </a:rPr>
              <a:t> </a:t>
            </a:r>
            <a:r>
              <a:rPr lang="en-US" dirty="0" err="1">
                <a:solidFill>
                  <a:schemeClr val="accent5">
                    <a:lumMod val="50000"/>
                  </a:schemeClr>
                </a:solidFill>
                <a:latin typeface="Montserrat ExtraBold" pitchFamily="2" charset="0"/>
              </a:rPr>
              <a:t>điểm</a:t>
            </a:r>
            <a:r>
              <a:rPr lang="en-US" dirty="0">
                <a:solidFill>
                  <a:schemeClr val="accent5">
                    <a:lumMod val="50000"/>
                  </a:schemeClr>
                </a:solidFill>
                <a:latin typeface="Montserrat ExtraBold" pitchFamily="2" charset="0"/>
              </a:rPr>
              <a:t> </a:t>
            </a:r>
            <a:r>
              <a:rPr lang="en-US" dirty="0" err="1">
                <a:solidFill>
                  <a:schemeClr val="accent5">
                    <a:lumMod val="50000"/>
                  </a:schemeClr>
                </a:solidFill>
                <a:latin typeface="Montserrat ExtraBold" pitchFamily="2" charset="0"/>
              </a:rPr>
              <a:t>dựa</a:t>
            </a:r>
            <a:r>
              <a:rPr lang="en-US" dirty="0">
                <a:solidFill>
                  <a:schemeClr val="accent5">
                    <a:lumMod val="50000"/>
                  </a:schemeClr>
                </a:solidFill>
                <a:latin typeface="Montserrat ExtraBold" pitchFamily="2" charset="0"/>
              </a:rPr>
              <a:t> </a:t>
            </a:r>
            <a:r>
              <a:rPr lang="en-US" dirty="0" err="1">
                <a:solidFill>
                  <a:schemeClr val="accent5">
                    <a:lumMod val="50000"/>
                  </a:schemeClr>
                </a:solidFill>
                <a:latin typeface="Montserrat ExtraBold" pitchFamily="2" charset="0"/>
              </a:rPr>
              <a:t>trên</a:t>
            </a:r>
            <a:r>
              <a:rPr lang="en-US" dirty="0">
                <a:solidFill>
                  <a:schemeClr val="accent5">
                    <a:lumMod val="50000"/>
                  </a:schemeClr>
                </a:solidFill>
                <a:latin typeface="Montserrat ExtraBold" pitchFamily="2" charset="0"/>
              </a:rPr>
              <a:t> </a:t>
            </a:r>
            <a:r>
              <a:rPr lang="en-US" dirty="0" err="1">
                <a:solidFill>
                  <a:schemeClr val="accent5">
                    <a:lumMod val="50000"/>
                  </a:schemeClr>
                </a:solidFill>
                <a:latin typeface="Montserrat ExtraBold" pitchFamily="2" charset="0"/>
              </a:rPr>
              <a:t>trung</a:t>
            </a:r>
            <a:r>
              <a:rPr lang="en-US" dirty="0">
                <a:solidFill>
                  <a:schemeClr val="accent5">
                    <a:lumMod val="50000"/>
                  </a:schemeClr>
                </a:solidFill>
                <a:latin typeface="Montserrat ExtraBold" pitchFamily="2" charset="0"/>
              </a:rPr>
              <a:t> </a:t>
            </a:r>
            <a:r>
              <a:rPr lang="en-US" dirty="0" err="1">
                <a:solidFill>
                  <a:schemeClr val="accent5">
                    <a:lumMod val="50000"/>
                  </a:schemeClr>
                </a:solidFill>
                <a:latin typeface="Montserrat ExtraBold" pitchFamily="2" charset="0"/>
              </a:rPr>
              <a:t>bình</a:t>
            </a:r>
            <a:r>
              <a:rPr lang="en-US" dirty="0">
                <a:solidFill>
                  <a:schemeClr val="accent5">
                    <a:lumMod val="50000"/>
                  </a:schemeClr>
                </a:solidFill>
                <a:latin typeface="Montserrat ExtraBold" pitchFamily="2" charset="0"/>
              </a:rPr>
              <a:t> </a:t>
            </a:r>
            <a:r>
              <a:rPr lang="en-US" dirty="0" err="1">
                <a:solidFill>
                  <a:schemeClr val="accent5">
                    <a:lumMod val="50000"/>
                  </a:schemeClr>
                </a:solidFill>
                <a:latin typeface="Montserrat ExtraBold" pitchFamily="2" charset="0"/>
              </a:rPr>
              <a:t>nhiều</a:t>
            </a:r>
            <a:r>
              <a:rPr lang="en-US" dirty="0">
                <a:solidFill>
                  <a:schemeClr val="accent5">
                    <a:lumMod val="50000"/>
                  </a:schemeClr>
                </a:solidFill>
                <a:latin typeface="Montserrat ExtraBold" pitchFamily="2" charset="0"/>
              </a:rPr>
              <a:t> </a:t>
            </a:r>
            <a:r>
              <a:rPr lang="en-US" dirty="0" err="1">
                <a:solidFill>
                  <a:schemeClr val="accent5">
                    <a:lumMod val="50000"/>
                  </a:schemeClr>
                </a:solidFill>
                <a:latin typeface="Montserrat ExtraBold" pitchFamily="2" charset="0"/>
              </a:rPr>
              <a:t>lần</a:t>
            </a:r>
            <a:r>
              <a:rPr lang="en-US" dirty="0">
                <a:solidFill>
                  <a:schemeClr val="accent5">
                    <a:lumMod val="50000"/>
                  </a:schemeClr>
                </a:solidFill>
                <a:latin typeface="Montserrat ExtraBold" pitchFamily="2" charset="0"/>
              </a:rPr>
              <a:t> test </a:t>
            </a:r>
            <a:r>
              <a:rPr lang="en-US" dirty="0" err="1">
                <a:solidFill>
                  <a:schemeClr val="accent5">
                    <a:lumMod val="50000"/>
                  </a:schemeClr>
                </a:solidFill>
                <a:latin typeface="Montserrat ExtraBold" pitchFamily="2" charset="0"/>
              </a:rPr>
              <a:t>sản</a:t>
            </a:r>
            <a:r>
              <a:rPr lang="en-US" dirty="0">
                <a:solidFill>
                  <a:schemeClr val="accent5">
                    <a:lumMod val="50000"/>
                  </a:schemeClr>
                </a:solidFill>
                <a:latin typeface="Montserrat ExtraBold" pitchFamily="2" charset="0"/>
              </a:rPr>
              <a:t> </a:t>
            </a:r>
            <a:r>
              <a:rPr lang="en-US" dirty="0" err="1">
                <a:solidFill>
                  <a:schemeClr val="accent5">
                    <a:lumMod val="50000"/>
                  </a:schemeClr>
                </a:solidFill>
                <a:latin typeface="Montserrat ExtraBold" pitchFamily="2" charset="0"/>
              </a:rPr>
              <a:t>phẩm</a:t>
            </a:r>
            <a:r>
              <a:rPr lang="en-US" dirty="0">
                <a:solidFill>
                  <a:schemeClr val="accent5">
                    <a:lumMod val="50000"/>
                  </a:schemeClr>
                </a:solidFill>
                <a:latin typeface="Montserrat ExtraBold" pitchFamily="2" charset="0"/>
              </a:rPr>
              <a:t> </a:t>
            </a:r>
            <a:r>
              <a:rPr lang="en-US" dirty="0" err="1">
                <a:solidFill>
                  <a:schemeClr val="accent5">
                    <a:lumMod val="50000"/>
                  </a:schemeClr>
                </a:solidFill>
                <a:latin typeface="Montserrat ExtraBold" pitchFamily="2" charset="0"/>
              </a:rPr>
              <a:t>của</a:t>
            </a:r>
            <a:r>
              <a:rPr lang="en-US" dirty="0">
                <a:solidFill>
                  <a:schemeClr val="accent5">
                    <a:lumMod val="50000"/>
                  </a:schemeClr>
                </a:solidFill>
                <a:latin typeface="Montserrat ExtraBold" pitchFamily="2" charset="0"/>
              </a:rPr>
              <a:t> </a:t>
            </a:r>
            <a:r>
              <a:rPr lang="en-US" dirty="0" err="1">
                <a:solidFill>
                  <a:schemeClr val="accent5">
                    <a:lumMod val="50000"/>
                  </a:schemeClr>
                </a:solidFill>
                <a:latin typeface="Montserrat ExtraBold" pitchFamily="2" charset="0"/>
              </a:rPr>
              <a:t>nhóm</a:t>
            </a:r>
            <a:r>
              <a:rPr lang="en-US" dirty="0">
                <a:solidFill>
                  <a:schemeClr val="accent5">
                    <a:lumMod val="50000"/>
                  </a:schemeClr>
                </a:solidFill>
                <a:latin typeface="Montserrat ExtraBold" pitchFamily="2" charset="0"/>
              </a:rPr>
              <a:t> </a:t>
            </a:r>
            <a:r>
              <a:rPr lang="en-US" dirty="0" err="1">
                <a:solidFill>
                  <a:schemeClr val="accent5">
                    <a:lumMod val="50000"/>
                  </a:schemeClr>
                </a:solidFill>
                <a:latin typeface="Montserrat ExtraBold" pitchFamily="2" charset="0"/>
              </a:rPr>
              <a:t>với</a:t>
            </a:r>
            <a:r>
              <a:rPr lang="en-US" dirty="0">
                <a:solidFill>
                  <a:schemeClr val="accent5">
                    <a:lumMod val="50000"/>
                  </a:schemeClr>
                </a:solidFill>
                <a:latin typeface="Montserrat ExtraBold" pitchFamily="2" charset="0"/>
              </a:rPr>
              <a:t> </a:t>
            </a:r>
            <a:r>
              <a:rPr lang="en-US" dirty="0" err="1">
                <a:solidFill>
                  <a:schemeClr val="accent5">
                    <a:lumMod val="50000"/>
                  </a:schemeClr>
                </a:solidFill>
                <a:latin typeface="Montserrat ExtraBold" pitchFamily="2" charset="0"/>
              </a:rPr>
              <a:t>mỗi</a:t>
            </a:r>
            <a:r>
              <a:rPr lang="en-US" dirty="0">
                <a:solidFill>
                  <a:schemeClr val="accent5">
                    <a:lumMod val="50000"/>
                  </a:schemeClr>
                </a:solidFill>
                <a:latin typeface="Montserrat ExtraBold" pitchFamily="2" charset="0"/>
              </a:rPr>
              <a:t> </a:t>
            </a:r>
            <a:r>
              <a:rPr lang="en-US" dirty="0" err="1">
                <a:solidFill>
                  <a:schemeClr val="accent5">
                    <a:lumMod val="50000"/>
                  </a:schemeClr>
                </a:solidFill>
                <a:latin typeface="Montserrat ExtraBold" pitchFamily="2" charset="0"/>
              </a:rPr>
              <a:t>tiêu</a:t>
            </a:r>
            <a:r>
              <a:rPr lang="en-US" dirty="0">
                <a:solidFill>
                  <a:schemeClr val="accent5">
                    <a:lumMod val="50000"/>
                  </a:schemeClr>
                </a:solidFill>
                <a:latin typeface="Montserrat ExtraBold" pitchFamily="2" charset="0"/>
              </a:rPr>
              <a:t> </a:t>
            </a:r>
            <a:r>
              <a:rPr lang="en-US" dirty="0" err="1">
                <a:solidFill>
                  <a:schemeClr val="accent5">
                    <a:lumMod val="50000"/>
                  </a:schemeClr>
                </a:solidFill>
                <a:latin typeface="Montserrat ExtraBold" pitchFamily="2" charset="0"/>
              </a:rPr>
              <a:t>chí</a:t>
            </a:r>
            <a:r>
              <a:rPr lang="en-US" dirty="0">
                <a:solidFill>
                  <a:schemeClr val="accent5">
                    <a:lumMod val="50000"/>
                  </a:schemeClr>
                </a:solidFill>
                <a:latin typeface="Montserrat ExtraBold" pitchFamily="2" charset="0"/>
              </a:rPr>
              <a:t> </a:t>
            </a:r>
            <a:r>
              <a:rPr lang="en-US" dirty="0" err="1">
                <a:solidFill>
                  <a:schemeClr val="accent5">
                    <a:lumMod val="50000"/>
                  </a:schemeClr>
                </a:solidFill>
                <a:latin typeface="Montserrat ExtraBold" pitchFamily="2" charset="0"/>
              </a:rPr>
              <a:t>khác</a:t>
            </a:r>
            <a:r>
              <a:rPr lang="en-US" dirty="0">
                <a:solidFill>
                  <a:schemeClr val="accent5">
                    <a:lumMod val="50000"/>
                  </a:schemeClr>
                </a:solidFill>
                <a:latin typeface="Montserrat ExtraBold" pitchFamily="2" charset="0"/>
              </a:rPr>
              <a:t> </a:t>
            </a:r>
            <a:r>
              <a:rPr lang="en-US" dirty="0" err="1">
                <a:solidFill>
                  <a:schemeClr val="accent5">
                    <a:lumMod val="50000"/>
                  </a:schemeClr>
                </a:solidFill>
                <a:latin typeface="Montserrat ExtraBold" pitchFamily="2" charset="0"/>
              </a:rPr>
              <a:t>nhau</a:t>
            </a:r>
            <a:r>
              <a:rPr lang="en-US" dirty="0">
                <a:solidFill>
                  <a:schemeClr val="accent5">
                    <a:lumMod val="50000"/>
                  </a:schemeClr>
                </a:solidFill>
                <a:latin typeface="Montserrat ExtraBold" pitchFamily="2" charset="0"/>
              </a:rPr>
              <a:t>, </a:t>
            </a:r>
            <a:r>
              <a:rPr lang="en-US" dirty="0" err="1">
                <a:solidFill>
                  <a:schemeClr val="accent5">
                    <a:lumMod val="50000"/>
                  </a:schemeClr>
                </a:solidFill>
                <a:latin typeface="Montserrat ExtraBold" pitchFamily="2" charset="0"/>
              </a:rPr>
              <a:t>mang</a:t>
            </a:r>
            <a:r>
              <a:rPr lang="en-US" dirty="0">
                <a:solidFill>
                  <a:schemeClr val="accent5">
                    <a:lumMod val="50000"/>
                  </a:schemeClr>
                </a:solidFill>
                <a:latin typeface="Montserrat ExtraBold" pitchFamily="2" charset="0"/>
              </a:rPr>
              <a:t> </a:t>
            </a:r>
            <a:r>
              <a:rPr lang="en-US" dirty="0" err="1">
                <a:solidFill>
                  <a:schemeClr val="accent5">
                    <a:lumMod val="50000"/>
                  </a:schemeClr>
                </a:solidFill>
                <a:latin typeface="Montserrat ExtraBold" pitchFamily="2" charset="0"/>
              </a:rPr>
              <a:t>tính</a:t>
            </a:r>
            <a:r>
              <a:rPr lang="en-US" dirty="0">
                <a:solidFill>
                  <a:schemeClr val="accent5">
                    <a:lumMod val="50000"/>
                  </a:schemeClr>
                </a:solidFill>
                <a:latin typeface="Montserrat ExtraBold" pitchFamily="2" charset="0"/>
              </a:rPr>
              <a:t> </a:t>
            </a:r>
            <a:r>
              <a:rPr lang="en-US" dirty="0" err="1">
                <a:solidFill>
                  <a:schemeClr val="accent5">
                    <a:lumMod val="50000"/>
                  </a:schemeClr>
                </a:solidFill>
                <a:latin typeface="Montserrat ExtraBold" pitchFamily="2" charset="0"/>
              </a:rPr>
              <a:t>chất</a:t>
            </a:r>
            <a:r>
              <a:rPr lang="en-US" dirty="0">
                <a:solidFill>
                  <a:schemeClr val="accent5">
                    <a:lumMod val="50000"/>
                  </a:schemeClr>
                </a:solidFill>
                <a:latin typeface="Montserrat ExtraBold" pitchFamily="2" charset="0"/>
              </a:rPr>
              <a:t> </a:t>
            </a:r>
            <a:r>
              <a:rPr lang="en-US" dirty="0" err="1">
                <a:solidFill>
                  <a:schemeClr val="accent5">
                    <a:lumMod val="50000"/>
                  </a:schemeClr>
                </a:solidFill>
                <a:latin typeface="Montserrat ExtraBold" pitchFamily="2" charset="0"/>
              </a:rPr>
              <a:t>tham</a:t>
            </a:r>
            <a:r>
              <a:rPr lang="en-US" dirty="0">
                <a:solidFill>
                  <a:schemeClr val="accent5">
                    <a:lumMod val="50000"/>
                  </a:schemeClr>
                </a:solidFill>
                <a:latin typeface="Montserrat ExtraBold" pitchFamily="2" charset="0"/>
              </a:rPr>
              <a:t> </a:t>
            </a:r>
            <a:r>
              <a:rPr lang="en-US" dirty="0" err="1">
                <a:solidFill>
                  <a:schemeClr val="accent5">
                    <a:lumMod val="50000"/>
                  </a:schemeClr>
                </a:solidFill>
                <a:latin typeface="Montserrat ExtraBold" pitchFamily="2" charset="0"/>
              </a:rPr>
              <a:t>khảo</a:t>
            </a:r>
            <a:r>
              <a:rPr lang="en-US" dirty="0">
                <a:solidFill>
                  <a:schemeClr val="accent5">
                    <a:lumMod val="50000"/>
                  </a:schemeClr>
                </a:solidFill>
                <a:latin typeface="Montserrat ExtraBold" pitchFamily="2" charset="0"/>
              </a:rPr>
              <a:t>)</a:t>
            </a:r>
            <a:endParaRPr lang="vi-VN" dirty="0">
              <a:solidFill>
                <a:schemeClr val="accent5">
                  <a:lumMod val="50000"/>
                </a:schemeClr>
              </a:solidFill>
              <a:latin typeface="Montserrat ExtraBold" pitchFamily="2" charset="0"/>
            </a:endParaRPr>
          </a:p>
        </p:txBody>
      </p:sp>
    </p:spTree>
    <p:extLst>
      <p:ext uri="{BB962C8B-B14F-4D97-AF65-F5344CB8AC3E}">
        <p14:creationId xmlns:p14="http://schemas.microsoft.com/office/powerpoint/2010/main" val="271204987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50"/>
        <p:cNvGrpSpPr/>
        <p:nvPr/>
      </p:nvGrpSpPr>
      <p:grpSpPr>
        <a:xfrm>
          <a:off x="0" y="0"/>
          <a:ext cx="0" cy="0"/>
          <a:chOff x="0" y="0"/>
          <a:chExt cx="0" cy="0"/>
        </a:xfrm>
      </p:grpSpPr>
      <p:sp>
        <p:nvSpPr>
          <p:cNvPr id="451" name="Google Shape;451;p27"/>
          <p:cNvSpPr txBox="1">
            <a:spLocks noGrp="1"/>
          </p:cNvSpPr>
          <p:nvPr>
            <p:ph type="title"/>
          </p:nvPr>
        </p:nvSpPr>
        <p:spPr>
          <a:xfrm>
            <a:off x="985675" y="654800"/>
            <a:ext cx="10031100" cy="763500"/>
          </a:xfrm>
          <a:prstGeom prst="rect">
            <a:avLst/>
          </a:prstGeom>
        </p:spPr>
        <p:txBody>
          <a:bodyPr spcFirstLastPara="1" wrap="square" lIns="121900" tIns="121900" rIns="121900" bIns="121900" anchor="ctr" anchorCtr="0">
            <a:noAutofit/>
          </a:bodyPr>
          <a:lstStyle/>
          <a:p>
            <a:pPr algn="ctr"/>
            <a:r>
              <a:rPr lang="en-US" dirty="0"/>
              <a:t>6. </a:t>
            </a:r>
            <a:r>
              <a:rPr lang="en-US" dirty="0" err="1"/>
              <a:t>Tổng</a:t>
            </a:r>
            <a:r>
              <a:rPr lang="en-US" dirty="0"/>
              <a:t> </a:t>
            </a:r>
            <a:r>
              <a:rPr lang="en-US" dirty="0" err="1"/>
              <a:t>kết</a:t>
            </a:r>
            <a:endParaRPr lang="en-US" dirty="0"/>
          </a:p>
        </p:txBody>
      </p:sp>
      <p:sp>
        <p:nvSpPr>
          <p:cNvPr id="452" name="Google Shape;452;p27"/>
          <p:cNvSpPr txBox="1">
            <a:spLocks noGrp="1"/>
          </p:cNvSpPr>
          <p:nvPr>
            <p:ph type="body" idx="2"/>
          </p:nvPr>
        </p:nvSpPr>
        <p:spPr>
          <a:xfrm>
            <a:off x="6727515" y="2830800"/>
            <a:ext cx="4023300" cy="32931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endParaRPr dirty="0"/>
          </a:p>
        </p:txBody>
      </p:sp>
      <p:sp>
        <p:nvSpPr>
          <p:cNvPr id="453" name="Google Shape;453;p27"/>
          <p:cNvSpPr txBox="1">
            <a:spLocks noGrp="1"/>
          </p:cNvSpPr>
          <p:nvPr>
            <p:ph type="body" idx="1"/>
          </p:nvPr>
        </p:nvSpPr>
        <p:spPr>
          <a:xfrm>
            <a:off x="1268400" y="2830800"/>
            <a:ext cx="4022100" cy="32931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endParaRPr dirty="0"/>
          </a:p>
        </p:txBody>
      </p:sp>
      <p:sp>
        <p:nvSpPr>
          <p:cNvPr id="3" name="TextBox 2">
            <a:extLst>
              <a:ext uri="{FF2B5EF4-FFF2-40B4-BE49-F238E27FC236}">
                <a16:creationId xmlns:a16="http://schemas.microsoft.com/office/drawing/2014/main" id="{2001A20D-0389-40FA-6A15-E371A471A8C3}"/>
              </a:ext>
            </a:extLst>
          </p:cNvPr>
          <p:cNvSpPr txBox="1"/>
          <p:nvPr/>
        </p:nvSpPr>
        <p:spPr>
          <a:xfrm>
            <a:off x="1957096" y="2086432"/>
            <a:ext cx="3230767" cy="400110"/>
          </a:xfrm>
          <a:prstGeom prst="rect">
            <a:avLst/>
          </a:prstGeom>
          <a:noFill/>
        </p:spPr>
        <p:txBody>
          <a:bodyPr wrap="square">
            <a:spAutoFit/>
          </a:bodyPr>
          <a:lstStyle/>
          <a:p>
            <a:r>
              <a:rPr lang="en-US" sz="2000" dirty="0" err="1">
                <a:solidFill>
                  <a:schemeClr val="accent5">
                    <a:lumMod val="50000"/>
                  </a:schemeClr>
                </a:solidFill>
                <a:latin typeface="Montserrat ExtraBold" pitchFamily="2" charset="0"/>
              </a:rPr>
              <a:t>Đánh</a:t>
            </a:r>
            <a:r>
              <a:rPr lang="en-US" sz="2000" dirty="0">
                <a:solidFill>
                  <a:schemeClr val="accent5">
                    <a:lumMod val="50000"/>
                  </a:schemeClr>
                </a:solidFill>
                <a:latin typeface="Montserrat ExtraBold" pitchFamily="2" charset="0"/>
              </a:rPr>
              <a:t> </a:t>
            </a:r>
            <a:r>
              <a:rPr lang="en-US" sz="2000" dirty="0" err="1">
                <a:solidFill>
                  <a:schemeClr val="accent5">
                    <a:lumMod val="50000"/>
                  </a:schemeClr>
                </a:solidFill>
                <a:latin typeface="Montserrat ExtraBold" pitchFamily="2" charset="0"/>
              </a:rPr>
              <a:t>giá</a:t>
            </a:r>
            <a:r>
              <a:rPr lang="en-US" sz="2000" dirty="0">
                <a:solidFill>
                  <a:schemeClr val="accent5">
                    <a:lumMod val="50000"/>
                  </a:schemeClr>
                </a:solidFill>
                <a:latin typeface="Montserrat ExtraBold" pitchFamily="2" charset="0"/>
              </a:rPr>
              <a:t> </a:t>
            </a:r>
            <a:r>
              <a:rPr lang="en-US" sz="2000" dirty="0" err="1">
                <a:solidFill>
                  <a:schemeClr val="accent5">
                    <a:lumMod val="50000"/>
                  </a:schemeClr>
                </a:solidFill>
                <a:latin typeface="Montserrat ExtraBold" pitchFamily="2" charset="0"/>
              </a:rPr>
              <a:t>tổng</a:t>
            </a:r>
            <a:r>
              <a:rPr lang="en-US" sz="2000" dirty="0">
                <a:solidFill>
                  <a:schemeClr val="accent5">
                    <a:lumMod val="50000"/>
                  </a:schemeClr>
                </a:solidFill>
                <a:latin typeface="Montserrat ExtraBold" pitchFamily="2" charset="0"/>
              </a:rPr>
              <a:t> </a:t>
            </a:r>
            <a:r>
              <a:rPr lang="en-US" sz="2000" dirty="0" err="1">
                <a:solidFill>
                  <a:schemeClr val="accent5">
                    <a:lumMod val="50000"/>
                  </a:schemeClr>
                </a:solidFill>
                <a:latin typeface="Montserrat ExtraBold" pitchFamily="2" charset="0"/>
              </a:rPr>
              <a:t>quan</a:t>
            </a:r>
            <a:endParaRPr lang="vi-VN" sz="2000" dirty="0">
              <a:solidFill>
                <a:schemeClr val="accent5">
                  <a:lumMod val="50000"/>
                </a:schemeClr>
              </a:solidFill>
              <a:latin typeface="Montserrat ExtraBold" pitchFamily="2" charset="0"/>
            </a:endParaRPr>
          </a:p>
        </p:txBody>
      </p:sp>
      <p:sp>
        <p:nvSpPr>
          <p:cNvPr id="5" name="TextBox 4">
            <a:extLst>
              <a:ext uri="{FF2B5EF4-FFF2-40B4-BE49-F238E27FC236}">
                <a16:creationId xmlns:a16="http://schemas.microsoft.com/office/drawing/2014/main" id="{962D7286-6FB1-BD25-62E5-EBD69587BE6C}"/>
              </a:ext>
            </a:extLst>
          </p:cNvPr>
          <p:cNvSpPr txBox="1"/>
          <p:nvPr/>
        </p:nvSpPr>
        <p:spPr>
          <a:xfrm>
            <a:off x="7537542" y="2024877"/>
            <a:ext cx="3479233" cy="461665"/>
          </a:xfrm>
          <a:prstGeom prst="rect">
            <a:avLst/>
          </a:prstGeom>
          <a:noFill/>
        </p:spPr>
        <p:txBody>
          <a:bodyPr wrap="square" rtlCol="0">
            <a:spAutoFit/>
          </a:bodyPr>
          <a:lstStyle/>
          <a:p>
            <a:r>
              <a:rPr lang="en-US" sz="2400" dirty="0" err="1">
                <a:solidFill>
                  <a:schemeClr val="accent5">
                    <a:lumMod val="50000"/>
                  </a:schemeClr>
                </a:solidFill>
                <a:latin typeface="Montserrat ExtraBold" pitchFamily="2" charset="0"/>
              </a:rPr>
              <a:t>Hạn</a:t>
            </a:r>
            <a:r>
              <a:rPr lang="en-US" sz="2400" dirty="0">
                <a:solidFill>
                  <a:schemeClr val="accent5">
                    <a:lumMod val="50000"/>
                  </a:schemeClr>
                </a:solidFill>
                <a:latin typeface="Montserrat ExtraBold" pitchFamily="2" charset="0"/>
              </a:rPr>
              <a:t> </a:t>
            </a:r>
            <a:r>
              <a:rPr lang="en-US" sz="2400" dirty="0" err="1">
                <a:solidFill>
                  <a:schemeClr val="accent5">
                    <a:lumMod val="50000"/>
                  </a:schemeClr>
                </a:solidFill>
                <a:latin typeface="Montserrat ExtraBold" pitchFamily="2" charset="0"/>
              </a:rPr>
              <a:t>chế</a:t>
            </a:r>
            <a:endParaRPr lang="vi-VN" sz="2400" dirty="0">
              <a:solidFill>
                <a:schemeClr val="accent5">
                  <a:lumMod val="50000"/>
                </a:schemeClr>
              </a:solidFill>
              <a:latin typeface="Montserrat ExtraBold" pitchFamily="2" charset="0"/>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4" name="Google Shape;451;p27">
            <a:extLst>
              <a:ext uri="{FF2B5EF4-FFF2-40B4-BE49-F238E27FC236}">
                <a16:creationId xmlns:a16="http://schemas.microsoft.com/office/drawing/2014/main" id="{8E85BB1F-7E0C-21BD-E346-CD44AB8F822E}"/>
              </a:ext>
            </a:extLst>
          </p:cNvPr>
          <p:cNvSpPr txBox="1">
            <a:spLocks noGrp="1"/>
          </p:cNvSpPr>
          <p:nvPr>
            <p:ph type="title"/>
          </p:nvPr>
        </p:nvSpPr>
        <p:spPr>
          <a:xfrm>
            <a:off x="1582964" y="449526"/>
            <a:ext cx="9026072" cy="623494"/>
          </a:xfrm>
          <a:prstGeom prst="rect">
            <a:avLst/>
          </a:prstGeom>
        </p:spPr>
        <p:txBody>
          <a:bodyPr spcFirstLastPara="1" wrap="square" lIns="121900" tIns="121900" rIns="121900" bIns="121900" anchor="ctr" anchorCtr="0">
            <a:noAutofit/>
          </a:bodyPr>
          <a:lstStyle/>
          <a:p>
            <a:pPr algn="ctr"/>
            <a:r>
              <a:rPr lang="en-US" dirty="0"/>
              <a:t>6. </a:t>
            </a:r>
            <a:r>
              <a:rPr lang="en-US" dirty="0" err="1"/>
              <a:t>Tổng</a:t>
            </a:r>
            <a:r>
              <a:rPr lang="en-US" dirty="0"/>
              <a:t> </a:t>
            </a:r>
            <a:r>
              <a:rPr lang="en-US" dirty="0" err="1"/>
              <a:t>kết</a:t>
            </a:r>
            <a:endParaRPr lang="en-US" dirty="0"/>
          </a:p>
        </p:txBody>
      </p:sp>
      <p:sp>
        <p:nvSpPr>
          <p:cNvPr id="5" name="TextBox 4">
            <a:extLst>
              <a:ext uri="{FF2B5EF4-FFF2-40B4-BE49-F238E27FC236}">
                <a16:creationId xmlns:a16="http://schemas.microsoft.com/office/drawing/2014/main" id="{97627D7E-5A0D-3825-23A6-914F65572D37}"/>
              </a:ext>
            </a:extLst>
          </p:cNvPr>
          <p:cNvSpPr txBox="1"/>
          <p:nvPr/>
        </p:nvSpPr>
        <p:spPr>
          <a:xfrm>
            <a:off x="762778" y="1218685"/>
            <a:ext cx="3230767" cy="400110"/>
          </a:xfrm>
          <a:prstGeom prst="rect">
            <a:avLst/>
          </a:prstGeom>
          <a:noFill/>
        </p:spPr>
        <p:txBody>
          <a:bodyPr wrap="square">
            <a:spAutoFit/>
          </a:bodyPr>
          <a:lstStyle/>
          <a:p>
            <a:r>
              <a:rPr lang="en-US" sz="2000" dirty="0" err="1">
                <a:solidFill>
                  <a:schemeClr val="accent5">
                    <a:lumMod val="50000"/>
                  </a:schemeClr>
                </a:solidFill>
                <a:latin typeface="Montserrat ExtraBold" pitchFamily="2" charset="0"/>
              </a:rPr>
              <a:t>Hướng</a:t>
            </a:r>
            <a:r>
              <a:rPr lang="en-US" sz="2000" dirty="0">
                <a:solidFill>
                  <a:schemeClr val="accent5">
                    <a:lumMod val="50000"/>
                  </a:schemeClr>
                </a:solidFill>
                <a:latin typeface="Montserrat ExtraBold" pitchFamily="2" charset="0"/>
              </a:rPr>
              <a:t> </a:t>
            </a:r>
            <a:r>
              <a:rPr lang="en-US" sz="2000" dirty="0" err="1">
                <a:solidFill>
                  <a:schemeClr val="accent5">
                    <a:lumMod val="50000"/>
                  </a:schemeClr>
                </a:solidFill>
                <a:latin typeface="Montserrat ExtraBold" pitchFamily="2" charset="0"/>
              </a:rPr>
              <a:t>phát</a:t>
            </a:r>
            <a:r>
              <a:rPr lang="en-US" sz="2000" dirty="0">
                <a:solidFill>
                  <a:schemeClr val="accent5">
                    <a:lumMod val="50000"/>
                  </a:schemeClr>
                </a:solidFill>
                <a:latin typeface="Montserrat ExtraBold" pitchFamily="2" charset="0"/>
              </a:rPr>
              <a:t> </a:t>
            </a:r>
            <a:r>
              <a:rPr lang="en-US" sz="2000" dirty="0" err="1">
                <a:solidFill>
                  <a:schemeClr val="accent5">
                    <a:lumMod val="50000"/>
                  </a:schemeClr>
                </a:solidFill>
                <a:latin typeface="Montserrat ExtraBold" pitchFamily="2" charset="0"/>
              </a:rPr>
              <a:t>triển</a:t>
            </a:r>
            <a:endParaRPr lang="vi-VN" sz="2000" dirty="0">
              <a:solidFill>
                <a:schemeClr val="accent5">
                  <a:lumMod val="50000"/>
                </a:schemeClr>
              </a:solidFill>
              <a:latin typeface="Montserrat ExtraBold" pitchFamily="2"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500E791F-EF79-1784-859E-8E51CB94EFE0}"/>
              </a:ext>
            </a:extLst>
          </p:cNvPr>
          <p:cNvSpPr/>
          <p:nvPr/>
        </p:nvSpPr>
        <p:spPr>
          <a:xfrm>
            <a:off x="1572738" y="329237"/>
            <a:ext cx="9575100" cy="1076445"/>
          </a:xfrm>
          <a:prstGeom prst="rect">
            <a:avLst/>
          </a:prstGeom>
          <a:solidFill>
            <a:schemeClr val="accent3"/>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3">
                  <a:lumMod val="60000"/>
                  <a:lumOff val="40000"/>
                </a:schemeClr>
              </a:solidFill>
            </a:endParaRPr>
          </a:p>
        </p:txBody>
      </p:sp>
      <p:sp>
        <p:nvSpPr>
          <p:cNvPr id="12" name="Rectangle 11">
            <a:extLst>
              <a:ext uri="{FF2B5EF4-FFF2-40B4-BE49-F238E27FC236}">
                <a16:creationId xmlns:a16="http://schemas.microsoft.com/office/drawing/2014/main" id="{C651E5DC-F0AE-C2F6-F10E-2B0DDDB9B4AC}"/>
              </a:ext>
            </a:extLst>
          </p:cNvPr>
          <p:cNvSpPr/>
          <p:nvPr/>
        </p:nvSpPr>
        <p:spPr>
          <a:xfrm>
            <a:off x="1308450" y="177554"/>
            <a:ext cx="9575100" cy="1076445"/>
          </a:xfrm>
          <a:prstGeom prst="rect">
            <a:avLst/>
          </a:prstGeom>
          <a:solidFill>
            <a:schemeClr val="accent6"/>
          </a:solidFill>
          <a:ln>
            <a:solidFill>
              <a:schemeClr val="bg1">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FD5B66AF-1665-AD23-9839-C2B6F6D8C363}"/>
              </a:ext>
            </a:extLst>
          </p:cNvPr>
          <p:cNvPicPr>
            <a:picLocks noChangeAspect="1"/>
          </p:cNvPicPr>
          <p:nvPr/>
        </p:nvPicPr>
        <p:blipFill>
          <a:blip r:embed="rId2"/>
          <a:stretch>
            <a:fillRect/>
          </a:stretch>
        </p:blipFill>
        <p:spPr>
          <a:xfrm>
            <a:off x="-4655406" y="2034419"/>
            <a:ext cx="2461473" cy="2789162"/>
          </a:xfrm>
          <a:prstGeom prst="rect">
            <a:avLst/>
          </a:prstGeom>
        </p:spPr>
      </p:pic>
      <p:pic>
        <p:nvPicPr>
          <p:cNvPr id="8" name="Picture 7">
            <a:extLst>
              <a:ext uri="{FF2B5EF4-FFF2-40B4-BE49-F238E27FC236}">
                <a16:creationId xmlns:a16="http://schemas.microsoft.com/office/drawing/2014/main" id="{320DB8FA-E8E4-1D10-BD0D-125D8B4E68C7}"/>
              </a:ext>
            </a:extLst>
          </p:cNvPr>
          <p:cNvPicPr>
            <a:picLocks noChangeAspect="1"/>
          </p:cNvPicPr>
          <p:nvPr/>
        </p:nvPicPr>
        <p:blipFill>
          <a:blip r:embed="rId2"/>
          <a:stretch>
            <a:fillRect/>
          </a:stretch>
        </p:blipFill>
        <p:spPr>
          <a:xfrm>
            <a:off x="12861960" y="2034419"/>
            <a:ext cx="2461473" cy="2789162"/>
          </a:xfrm>
          <a:prstGeom prst="rect">
            <a:avLst/>
          </a:prstGeom>
        </p:spPr>
      </p:pic>
      <p:sp>
        <p:nvSpPr>
          <p:cNvPr id="9" name="TextBox 8">
            <a:extLst>
              <a:ext uri="{FF2B5EF4-FFF2-40B4-BE49-F238E27FC236}">
                <a16:creationId xmlns:a16="http://schemas.microsoft.com/office/drawing/2014/main" id="{2D94FD51-A21C-E33A-6221-6FAA0FEC4766}"/>
              </a:ext>
            </a:extLst>
          </p:cNvPr>
          <p:cNvSpPr txBox="1"/>
          <p:nvPr/>
        </p:nvSpPr>
        <p:spPr>
          <a:xfrm>
            <a:off x="12192000" y="4975264"/>
            <a:ext cx="3131433" cy="954107"/>
          </a:xfrm>
          <a:prstGeom prst="rect">
            <a:avLst/>
          </a:prstGeom>
          <a:noFill/>
        </p:spPr>
        <p:txBody>
          <a:bodyPr wrap="square" rtlCol="0">
            <a:spAutoFit/>
          </a:bodyPr>
          <a:lstStyle/>
          <a:p>
            <a:pPr algn="r"/>
            <a:r>
              <a:rPr lang="en-US" sz="2800" dirty="0" err="1">
                <a:solidFill>
                  <a:schemeClr val="accent5">
                    <a:lumMod val="50000"/>
                  </a:schemeClr>
                </a:solidFill>
                <a:latin typeface="Montserrat ExtraBold" pitchFamily="2" charset="0"/>
              </a:rPr>
              <a:t>Đỗ</a:t>
            </a:r>
            <a:r>
              <a:rPr lang="en-US" sz="2800" dirty="0">
                <a:solidFill>
                  <a:schemeClr val="accent5">
                    <a:lumMod val="50000"/>
                  </a:schemeClr>
                </a:solidFill>
                <a:latin typeface="Montserrat ExtraBold" pitchFamily="2" charset="0"/>
              </a:rPr>
              <a:t> Thanh Sơn</a:t>
            </a:r>
          </a:p>
          <a:p>
            <a:pPr algn="r"/>
            <a:r>
              <a:rPr lang="en-US" sz="2800" dirty="0">
                <a:solidFill>
                  <a:schemeClr val="accent5">
                    <a:lumMod val="50000"/>
                  </a:schemeClr>
                </a:solidFill>
                <a:latin typeface="Montserrat ExtraBold" pitchFamily="2" charset="0"/>
              </a:rPr>
              <a:t>- 21522551 -</a:t>
            </a:r>
            <a:endParaRPr lang="vi-VN" sz="2800" dirty="0">
              <a:solidFill>
                <a:schemeClr val="accent5">
                  <a:lumMod val="50000"/>
                </a:schemeClr>
              </a:solidFill>
              <a:latin typeface="Montserrat ExtraBold" pitchFamily="2" charset="0"/>
            </a:endParaRPr>
          </a:p>
        </p:txBody>
      </p:sp>
      <p:sp>
        <p:nvSpPr>
          <p:cNvPr id="10" name="TextBox 9">
            <a:extLst>
              <a:ext uri="{FF2B5EF4-FFF2-40B4-BE49-F238E27FC236}">
                <a16:creationId xmlns:a16="http://schemas.microsoft.com/office/drawing/2014/main" id="{C1EF196C-D2EE-630D-28F0-AD54754B5326}"/>
              </a:ext>
            </a:extLst>
          </p:cNvPr>
          <p:cNvSpPr txBox="1"/>
          <p:nvPr/>
        </p:nvSpPr>
        <p:spPr>
          <a:xfrm>
            <a:off x="-4734045" y="4975264"/>
            <a:ext cx="4734045" cy="954107"/>
          </a:xfrm>
          <a:prstGeom prst="rect">
            <a:avLst/>
          </a:prstGeom>
          <a:noFill/>
        </p:spPr>
        <p:txBody>
          <a:bodyPr wrap="square" rtlCol="0">
            <a:spAutoFit/>
          </a:bodyPr>
          <a:lstStyle/>
          <a:p>
            <a:r>
              <a:rPr lang="en-US" sz="2800" dirty="0">
                <a:solidFill>
                  <a:schemeClr val="accent5">
                    <a:lumMod val="50000"/>
                  </a:schemeClr>
                </a:solidFill>
                <a:latin typeface="Montserrat ExtraBold" pitchFamily="2" charset="0"/>
              </a:rPr>
              <a:t>Trương Hữu Trường Sơn</a:t>
            </a:r>
          </a:p>
          <a:p>
            <a:r>
              <a:rPr lang="en-US" sz="2800" dirty="0">
                <a:solidFill>
                  <a:schemeClr val="accent5">
                    <a:lumMod val="50000"/>
                  </a:schemeClr>
                </a:solidFill>
                <a:latin typeface="Montserrat ExtraBold" pitchFamily="2" charset="0"/>
              </a:rPr>
              <a:t>- 21522559 -</a:t>
            </a:r>
            <a:endParaRPr lang="vi-VN" sz="2800" dirty="0">
              <a:solidFill>
                <a:schemeClr val="accent5">
                  <a:lumMod val="50000"/>
                </a:schemeClr>
              </a:solidFill>
              <a:latin typeface="Montserrat ExtraBold" pitchFamily="2" charset="0"/>
            </a:endParaRPr>
          </a:p>
        </p:txBody>
      </p:sp>
      <p:sp>
        <p:nvSpPr>
          <p:cNvPr id="11" name="Google Shape;393;p22">
            <a:extLst>
              <a:ext uri="{FF2B5EF4-FFF2-40B4-BE49-F238E27FC236}">
                <a16:creationId xmlns:a16="http://schemas.microsoft.com/office/drawing/2014/main" id="{A9EDCDED-BDF0-1A9C-D4FE-0A3EA16D689F}"/>
              </a:ext>
            </a:extLst>
          </p:cNvPr>
          <p:cNvSpPr txBox="1">
            <a:spLocks noGrp="1"/>
          </p:cNvSpPr>
          <p:nvPr>
            <p:ph type="title"/>
          </p:nvPr>
        </p:nvSpPr>
        <p:spPr>
          <a:xfrm>
            <a:off x="1572738" y="423118"/>
            <a:ext cx="9575100" cy="763500"/>
          </a:xfrm>
          <a:prstGeom prst="rect">
            <a:avLst/>
          </a:prstGeom>
        </p:spPr>
        <p:txBody>
          <a:bodyPr spcFirstLastPara="1" wrap="square" lIns="121900" tIns="121900" rIns="121900" bIns="121900" anchor="ctr" anchorCtr="0">
            <a:noAutofit/>
          </a:bodyPr>
          <a:lstStyle/>
          <a:p>
            <a:pPr marL="0" lvl="0" indent="0" algn="ctr" rtl="0">
              <a:spcBef>
                <a:spcPts val="0"/>
              </a:spcBef>
              <a:spcAft>
                <a:spcPts val="0"/>
              </a:spcAft>
              <a:buNone/>
            </a:pPr>
            <a:r>
              <a:rPr lang="en" dirty="0"/>
              <a:t>1. Giới thiệu thành viên</a:t>
            </a:r>
            <a:endParaRPr dirty="0"/>
          </a:p>
        </p:txBody>
      </p:sp>
    </p:spTree>
    <p:extLst>
      <p:ext uri="{BB962C8B-B14F-4D97-AF65-F5344CB8AC3E}">
        <p14:creationId xmlns:p14="http://schemas.microsoft.com/office/powerpoint/2010/main" val="40442455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4" name="Google Shape;451;p27">
            <a:extLst>
              <a:ext uri="{FF2B5EF4-FFF2-40B4-BE49-F238E27FC236}">
                <a16:creationId xmlns:a16="http://schemas.microsoft.com/office/drawing/2014/main" id="{8E85BB1F-7E0C-21BD-E346-CD44AB8F822E}"/>
              </a:ext>
            </a:extLst>
          </p:cNvPr>
          <p:cNvSpPr txBox="1">
            <a:spLocks noGrp="1"/>
          </p:cNvSpPr>
          <p:nvPr>
            <p:ph type="title"/>
          </p:nvPr>
        </p:nvSpPr>
        <p:spPr>
          <a:xfrm>
            <a:off x="1582964" y="449526"/>
            <a:ext cx="9026072" cy="623494"/>
          </a:xfrm>
          <a:prstGeom prst="rect">
            <a:avLst/>
          </a:prstGeom>
        </p:spPr>
        <p:txBody>
          <a:bodyPr spcFirstLastPara="1" wrap="square" lIns="121900" tIns="121900" rIns="121900" bIns="121900" anchor="ctr" anchorCtr="0">
            <a:noAutofit/>
          </a:bodyPr>
          <a:lstStyle/>
          <a:p>
            <a:pPr algn="ctr"/>
            <a:r>
              <a:rPr lang="en-US" dirty="0"/>
              <a:t>6. </a:t>
            </a:r>
            <a:r>
              <a:rPr lang="en-US" dirty="0" err="1"/>
              <a:t>Tổng</a:t>
            </a:r>
            <a:r>
              <a:rPr lang="en-US" dirty="0"/>
              <a:t> </a:t>
            </a:r>
            <a:r>
              <a:rPr lang="en-US" dirty="0" err="1"/>
              <a:t>kết</a:t>
            </a:r>
            <a:endParaRPr lang="en-US" dirty="0"/>
          </a:p>
        </p:txBody>
      </p:sp>
      <p:sp>
        <p:nvSpPr>
          <p:cNvPr id="5" name="TextBox 4">
            <a:extLst>
              <a:ext uri="{FF2B5EF4-FFF2-40B4-BE49-F238E27FC236}">
                <a16:creationId xmlns:a16="http://schemas.microsoft.com/office/drawing/2014/main" id="{97627D7E-5A0D-3825-23A6-914F65572D37}"/>
              </a:ext>
            </a:extLst>
          </p:cNvPr>
          <p:cNvSpPr txBox="1"/>
          <p:nvPr/>
        </p:nvSpPr>
        <p:spPr>
          <a:xfrm>
            <a:off x="762778" y="1218685"/>
            <a:ext cx="3230767" cy="400110"/>
          </a:xfrm>
          <a:prstGeom prst="rect">
            <a:avLst/>
          </a:prstGeom>
          <a:noFill/>
        </p:spPr>
        <p:txBody>
          <a:bodyPr wrap="square">
            <a:spAutoFit/>
          </a:bodyPr>
          <a:lstStyle/>
          <a:p>
            <a:r>
              <a:rPr lang="en-US" sz="2000" dirty="0" err="1">
                <a:solidFill>
                  <a:schemeClr val="accent5">
                    <a:lumMod val="50000"/>
                  </a:schemeClr>
                </a:solidFill>
                <a:latin typeface="Montserrat ExtraBold" pitchFamily="2" charset="0"/>
              </a:rPr>
              <a:t>Tài</a:t>
            </a:r>
            <a:r>
              <a:rPr lang="en-US" sz="2000" dirty="0">
                <a:solidFill>
                  <a:schemeClr val="accent5">
                    <a:lumMod val="50000"/>
                  </a:schemeClr>
                </a:solidFill>
                <a:latin typeface="Montserrat ExtraBold" pitchFamily="2" charset="0"/>
              </a:rPr>
              <a:t> </a:t>
            </a:r>
            <a:r>
              <a:rPr lang="en-US" sz="2000" dirty="0" err="1">
                <a:solidFill>
                  <a:schemeClr val="accent5">
                    <a:lumMod val="50000"/>
                  </a:schemeClr>
                </a:solidFill>
                <a:latin typeface="Montserrat ExtraBold" pitchFamily="2" charset="0"/>
              </a:rPr>
              <a:t>liệu</a:t>
            </a:r>
            <a:r>
              <a:rPr lang="en-US" sz="2000" dirty="0">
                <a:solidFill>
                  <a:schemeClr val="accent5">
                    <a:lumMod val="50000"/>
                  </a:schemeClr>
                </a:solidFill>
                <a:latin typeface="Montserrat ExtraBold" pitchFamily="2" charset="0"/>
              </a:rPr>
              <a:t> </a:t>
            </a:r>
            <a:r>
              <a:rPr lang="en-US" sz="2000" dirty="0" err="1">
                <a:solidFill>
                  <a:schemeClr val="accent5">
                    <a:lumMod val="50000"/>
                  </a:schemeClr>
                </a:solidFill>
                <a:latin typeface="Montserrat ExtraBold" pitchFamily="2" charset="0"/>
              </a:rPr>
              <a:t>tham</a:t>
            </a:r>
            <a:r>
              <a:rPr lang="en-US" sz="2000" dirty="0">
                <a:solidFill>
                  <a:schemeClr val="accent5">
                    <a:lumMod val="50000"/>
                  </a:schemeClr>
                </a:solidFill>
                <a:latin typeface="Montserrat ExtraBold" pitchFamily="2" charset="0"/>
              </a:rPr>
              <a:t> </a:t>
            </a:r>
            <a:r>
              <a:rPr lang="en-US" sz="2000" dirty="0" err="1">
                <a:solidFill>
                  <a:schemeClr val="accent5">
                    <a:lumMod val="50000"/>
                  </a:schemeClr>
                </a:solidFill>
                <a:latin typeface="Montserrat ExtraBold" pitchFamily="2" charset="0"/>
              </a:rPr>
              <a:t>khảo</a:t>
            </a:r>
            <a:endParaRPr lang="vi-VN" sz="2000" dirty="0">
              <a:solidFill>
                <a:schemeClr val="accent5">
                  <a:lumMod val="50000"/>
                </a:schemeClr>
              </a:solidFill>
              <a:latin typeface="Montserrat ExtraBold" pitchFamily="2" charset="0"/>
            </a:endParaRPr>
          </a:p>
        </p:txBody>
      </p:sp>
    </p:spTree>
    <p:extLst>
      <p:ext uri="{BB962C8B-B14F-4D97-AF65-F5344CB8AC3E}">
        <p14:creationId xmlns:p14="http://schemas.microsoft.com/office/powerpoint/2010/main" val="237699948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628"/>
        <p:cNvGrpSpPr/>
        <p:nvPr/>
      </p:nvGrpSpPr>
      <p:grpSpPr>
        <a:xfrm>
          <a:off x="0" y="0"/>
          <a:ext cx="0" cy="0"/>
          <a:chOff x="0" y="0"/>
          <a:chExt cx="0" cy="0"/>
        </a:xfrm>
      </p:grpSpPr>
      <p:sp>
        <p:nvSpPr>
          <p:cNvPr id="629" name="Google Shape;629;p34"/>
          <p:cNvSpPr txBox="1">
            <a:spLocks noGrp="1"/>
          </p:cNvSpPr>
          <p:nvPr>
            <p:ph type="title"/>
          </p:nvPr>
        </p:nvSpPr>
        <p:spPr>
          <a:xfrm>
            <a:off x="3305200" y="1884513"/>
            <a:ext cx="5581500" cy="896700"/>
          </a:xfrm>
          <a:prstGeom prst="rect">
            <a:avLst/>
          </a:prstGeom>
        </p:spPr>
        <p:txBody>
          <a:bodyPr spcFirstLastPara="1" wrap="square" lIns="121900" tIns="121900" rIns="121900" bIns="121900" anchor="ctr" anchorCtr="0">
            <a:noAutofit/>
          </a:bodyPr>
          <a:lstStyle/>
          <a:p>
            <a:pPr marL="0" lvl="0" indent="0" algn="ctr" rtl="0">
              <a:spcBef>
                <a:spcPts val="0"/>
              </a:spcBef>
              <a:spcAft>
                <a:spcPts val="0"/>
              </a:spcAft>
              <a:buNone/>
            </a:pPr>
            <a:r>
              <a:rPr lang="en" sz="6000"/>
              <a:t>Thank you!</a:t>
            </a:r>
            <a:endParaRPr sz="6000"/>
          </a:p>
        </p:txBody>
      </p:sp>
      <p:sp>
        <p:nvSpPr>
          <p:cNvPr id="636" name="Google Shape;636;p34"/>
          <p:cNvSpPr txBox="1">
            <a:spLocks noGrp="1"/>
          </p:cNvSpPr>
          <p:nvPr>
            <p:ph type="body" idx="1"/>
          </p:nvPr>
        </p:nvSpPr>
        <p:spPr>
          <a:xfrm>
            <a:off x="3305300" y="2790138"/>
            <a:ext cx="5581500" cy="1984800"/>
          </a:xfrm>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None/>
            </a:pPr>
            <a:r>
              <a:rPr lang="en" b="1" dirty="0"/>
              <a:t>Do you have any questions?</a:t>
            </a:r>
            <a:endParaRPr b="1" dirty="0"/>
          </a:p>
          <a:p>
            <a:pPr marL="0" lvl="0" indent="0" algn="ctr" rtl="0">
              <a:spcBef>
                <a:spcPts val="0"/>
              </a:spcBef>
              <a:spcAft>
                <a:spcPts val="0"/>
              </a:spcAft>
              <a:buNone/>
            </a:pPr>
            <a:endParaRPr lang="en-US" dirty="0"/>
          </a:p>
          <a:p>
            <a:pPr marL="0" lvl="0" indent="0" algn="ctr" rtl="0">
              <a:spcBef>
                <a:spcPts val="0"/>
              </a:spcBef>
              <a:spcAft>
                <a:spcPts val="0"/>
              </a:spcAft>
              <a:buNone/>
            </a:pPr>
            <a:r>
              <a:rPr lang="en-US" dirty="0"/>
              <a:t>Contact:</a:t>
            </a:r>
            <a:endParaRPr dirty="0"/>
          </a:p>
          <a:p>
            <a:pPr marL="0" lvl="0" indent="0" algn="ctr" rtl="0">
              <a:spcBef>
                <a:spcPts val="0"/>
              </a:spcBef>
              <a:spcAft>
                <a:spcPts val="0"/>
              </a:spcAft>
              <a:buNone/>
            </a:pPr>
            <a:r>
              <a:rPr lang="en" dirty="0">
                <a:solidFill>
                  <a:schemeClr val="tx1"/>
                </a:solidFill>
                <a:hlinkClick r:id="rId3">
                  <a:extLst>
                    <a:ext uri="{A12FA001-AC4F-418D-AE19-62706E023703}">
                      <ahyp:hlinkClr xmlns:ahyp="http://schemas.microsoft.com/office/drawing/2018/hyperlinkcolor" val="tx"/>
                    </a:ext>
                  </a:extLst>
                </a:hlinkClick>
              </a:rPr>
              <a:t>21522559@</a:t>
            </a:r>
            <a:r>
              <a:rPr lang="en" dirty="0">
                <a:solidFill>
                  <a:schemeClr val="tx1"/>
                </a:solidFill>
              </a:rPr>
              <a:t>gm.uit.edu.vn</a:t>
            </a:r>
          </a:p>
          <a:p>
            <a:pPr marL="0" lvl="0" indent="0" algn="ctr" rtl="0">
              <a:spcBef>
                <a:spcPts val="0"/>
              </a:spcBef>
              <a:spcAft>
                <a:spcPts val="0"/>
              </a:spcAft>
              <a:buNone/>
            </a:pPr>
            <a:r>
              <a:rPr lang="en-US" dirty="0">
                <a:solidFill>
                  <a:schemeClr val="tx1"/>
                </a:solidFill>
              </a:rPr>
              <a:t>21522551</a:t>
            </a:r>
            <a:r>
              <a:rPr lang="en" dirty="0">
                <a:solidFill>
                  <a:schemeClr val="tx1"/>
                </a:solidFill>
                <a:hlinkClick r:id="rId3">
                  <a:extLst>
                    <a:ext uri="{A12FA001-AC4F-418D-AE19-62706E023703}">
                      <ahyp:hlinkClr xmlns:ahyp="http://schemas.microsoft.com/office/drawing/2018/hyperlinkcolor" val="tx"/>
                    </a:ext>
                  </a:extLst>
                </a:hlinkClick>
              </a:rPr>
              <a:t>@</a:t>
            </a:r>
            <a:r>
              <a:rPr lang="en" dirty="0">
                <a:solidFill>
                  <a:schemeClr val="tx1"/>
                </a:solidFill>
              </a:rPr>
              <a:t>gm.uit.edu.vn</a:t>
            </a:r>
          </a:p>
          <a:p>
            <a:pPr marL="0" lvl="0" indent="0" algn="ctr" rtl="0">
              <a:spcBef>
                <a:spcPts val="0"/>
              </a:spcBef>
              <a:spcAft>
                <a:spcPts val="0"/>
              </a:spcAft>
              <a:buNone/>
            </a:pPr>
            <a:endParaRPr dirty="0"/>
          </a:p>
        </p:txBody>
      </p:sp>
      <p:pic>
        <p:nvPicPr>
          <p:cNvPr id="4" name="Picture 3" descr="Logo&#10;&#10;Description automatically generated">
            <a:extLst>
              <a:ext uri="{FF2B5EF4-FFF2-40B4-BE49-F238E27FC236}">
                <a16:creationId xmlns:a16="http://schemas.microsoft.com/office/drawing/2014/main" id="{DA4B5875-5E93-0579-A929-E0F45466D360}"/>
              </a:ext>
            </a:extLst>
          </p:cNvPr>
          <p:cNvPicPr>
            <a:picLocks noChangeAspect="1"/>
          </p:cNvPicPr>
          <p:nvPr/>
        </p:nvPicPr>
        <p:blipFill rotWithShape="1">
          <a:blip r:embed="rId4">
            <a:extLst>
              <a:ext uri="{28A0092B-C50C-407E-A947-70E740481C1C}">
                <a14:useLocalDpi xmlns:a14="http://schemas.microsoft.com/office/drawing/2010/main" val="0"/>
              </a:ext>
            </a:extLst>
          </a:blip>
          <a:srcRect b="30063"/>
          <a:stretch/>
        </p:blipFill>
        <p:spPr>
          <a:xfrm>
            <a:off x="5687993" y="4700294"/>
            <a:ext cx="816013" cy="683470"/>
          </a:xfrm>
          <a:prstGeom prst="rect">
            <a:avLst/>
          </a:prstGeom>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grpSp>
        <p:nvGrpSpPr>
          <p:cNvPr id="458" name="Google Shape;458;p28"/>
          <p:cNvGrpSpPr/>
          <p:nvPr/>
        </p:nvGrpSpPr>
        <p:grpSpPr>
          <a:xfrm>
            <a:off x="571450" y="1406247"/>
            <a:ext cx="5589884" cy="4403103"/>
            <a:chOff x="571450" y="1406247"/>
            <a:chExt cx="5589884" cy="4403103"/>
          </a:xfrm>
        </p:grpSpPr>
        <p:sp>
          <p:nvSpPr>
            <p:cNvPr id="459" name="Google Shape;459;p28"/>
            <p:cNvSpPr/>
            <p:nvPr/>
          </p:nvSpPr>
          <p:spPr>
            <a:xfrm>
              <a:off x="571450" y="1616850"/>
              <a:ext cx="5427300" cy="4192500"/>
            </a:xfrm>
            <a:prstGeom prst="rect">
              <a:avLst/>
            </a:prstGeom>
            <a:solidFill>
              <a:schemeClr val="accent1"/>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8"/>
            <p:cNvSpPr/>
            <p:nvPr/>
          </p:nvSpPr>
          <p:spPr>
            <a:xfrm>
              <a:off x="734034" y="1406247"/>
              <a:ext cx="5427300" cy="4192500"/>
            </a:xfrm>
            <a:prstGeom prst="rect">
              <a:avLst/>
            </a:prstGeom>
            <a:solidFill>
              <a:schemeClr val="accent6"/>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8"/>
            <p:cNvSpPr/>
            <p:nvPr/>
          </p:nvSpPr>
          <p:spPr>
            <a:xfrm>
              <a:off x="734034" y="1406247"/>
              <a:ext cx="5427300" cy="563700"/>
            </a:xfrm>
            <a:prstGeom prst="rect">
              <a:avLst/>
            </a:prstGeom>
            <a:solidFill>
              <a:schemeClr val="accent6"/>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462" name="Google Shape;462;p28"/>
            <p:cNvGrpSpPr/>
            <p:nvPr/>
          </p:nvGrpSpPr>
          <p:grpSpPr>
            <a:xfrm>
              <a:off x="866350" y="1581900"/>
              <a:ext cx="822000" cy="212400"/>
              <a:chOff x="1367875" y="1812100"/>
              <a:chExt cx="822000" cy="212400"/>
            </a:xfrm>
          </p:grpSpPr>
          <p:sp>
            <p:nvSpPr>
              <p:cNvPr id="463" name="Google Shape;463;p28"/>
              <p:cNvSpPr/>
              <p:nvPr/>
            </p:nvSpPr>
            <p:spPr>
              <a:xfrm>
                <a:off x="1367875" y="1812100"/>
                <a:ext cx="212400" cy="212400"/>
              </a:xfrm>
              <a:prstGeom prst="ellipse">
                <a:avLst/>
              </a:prstGeom>
              <a:solidFill>
                <a:schemeClr val="accent2"/>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28"/>
              <p:cNvSpPr/>
              <p:nvPr/>
            </p:nvSpPr>
            <p:spPr>
              <a:xfrm>
                <a:off x="1672675" y="1812100"/>
                <a:ext cx="212400" cy="212400"/>
              </a:xfrm>
              <a:prstGeom prst="ellipse">
                <a:avLst/>
              </a:prstGeom>
              <a:solidFill>
                <a:schemeClr val="accent3"/>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28"/>
              <p:cNvSpPr/>
              <p:nvPr/>
            </p:nvSpPr>
            <p:spPr>
              <a:xfrm>
                <a:off x="1977475" y="1812100"/>
                <a:ext cx="212400" cy="212400"/>
              </a:xfrm>
              <a:prstGeom prst="ellipse">
                <a:avLst/>
              </a:prstGeom>
              <a:solidFill>
                <a:schemeClr val="accent1"/>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66" name="Google Shape;466;p28"/>
          <p:cNvSpPr txBox="1">
            <a:spLocks noGrp="1"/>
          </p:cNvSpPr>
          <p:nvPr>
            <p:ph type="title"/>
          </p:nvPr>
        </p:nvSpPr>
        <p:spPr>
          <a:xfrm>
            <a:off x="849300" y="2098413"/>
            <a:ext cx="5170500" cy="799200"/>
          </a:xfrm>
          <a:prstGeom prst="rect">
            <a:avLst/>
          </a:prstGeom>
        </p:spPr>
        <p:txBody>
          <a:bodyPr spcFirstLastPara="1" wrap="square" lIns="121900" tIns="121900" rIns="121900" bIns="121900" anchor="ctr" anchorCtr="0">
            <a:noAutofit/>
          </a:bodyPr>
          <a:lstStyle/>
          <a:p>
            <a:pPr marL="0" lvl="0" indent="0" algn="l" rtl="0">
              <a:spcBef>
                <a:spcPts val="0"/>
              </a:spcBef>
              <a:spcAft>
                <a:spcPts val="0"/>
              </a:spcAft>
              <a:buSzPts val="7000"/>
              <a:buNone/>
            </a:pPr>
            <a:r>
              <a:rPr lang="en" dirty="0"/>
              <a:t>Cats love to sleep.</a:t>
            </a:r>
            <a:endParaRPr dirty="0"/>
          </a:p>
        </p:txBody>
      </p:sp>
      <p:sp>
        <p:nvSpPr>
          <p:cNvPr id="467" name="Google Shape;467;p28"/>
          <p:cNvSpPr txBox="1">
            <a:spLocks noGrp="1"/>
          </p:cNvSpPr>
          <p:nvPr>
            <p:ph type="body" idx="4294967295"/>
          </p:nvPr>
        </p:nvSpPr>
        <p:spPr>
          <a:xfrm>
            <a:off x="849300" y="3001888"/>
            <a:ext cx="5170500" cy="2062500"/>
          </a:xfrm>
          <a:prstGeom prst="rect">
            <a:avLst/>
          </a:prstGeom>
          <a:noFill/>
          <a:ln>
            <a:noFill/>
          </a:ln>
        </p:spPr>
        <p:txBody>
          <a:bodyPr spcFirstLastPara="1" wrap="square" lIns="121900" tIns="121900" rIns="121900" bIns="121900" anchor="t" anchorCtr="0">
            <a:noAutofit/>
          </a:bodyPr>
          <a:lstStyle/>
          <a:p>
            <a:pPr marL="0" lvl="0" indent="0" algn="l" rtl="0">
              <a:lnSpc>
                <a:spcPct val="115000"/>
              </a:lnSpc>
              <a:spcBef>
                <a:spcPts val="0"/>
              </a:spcBef>
              <a:spcAft>
                <a:spcPts val="0"/>
              </a:spcAft>
              <a:buSzPts val="1900"/>
              <a:buNone/>
            </a:pPr>
            <a:r>
              <a:rPr lang="en" dirty="0"/>
              <a:t>A fifteen-year-old cat has probably spent ten years of its life sleeping.</a:t>
            </a:r>
            <a:endParaRPr dirty="0"/>
          </a:p>
          <a:p>
            <a:pPr marL="0" lvl="0" indent="0" algn="l" rtl="0">
              <a:lnSpc>
                <a:spcPct val="115000"/>
              </a:lnSpc>
              <a:spcBef>
                <a:spcPts val="0"/>
              </a:spcBef>
              <a:spcAft>
                <a:spcPts val="0"/>
              </a:spcAft>
              <a:buSzPts val="1900"/>
              <a:buNone/>
            </a:pPr>
            <a:endParaRPr dirty="0"/>
          </a:p>
          <a:p>
            <a:pPr marL="0" lvl="0" indent="0" algn="l" rtl="0">
              <a:lnSpc>
                <a:spcPct val="115000"/>
              </a:lnSpc>
              <a:spcBef>
                <a:spcPts val="0"/>
              </a:spcBef>
              <a:spcAft>
                <a:spcPts val="0"/>
              </a:spcAft>
              <a:buSzPts val="1900"/>
              <a:buNone/>
            </a:pPr>
            <a:r>
              <a:rPr lang="en" dirty="0"/>
              <a:t>Also, cats use their whiskers as feelers to determine if a space is too small to squeeze through.</a:t>
            </a:r>
            <a:endParaRPr dirty="0"/>
          </a:p>
        </p:txBody>
      </p:sp>
      <p:pic>
        <p:nvPicPr>
          <p:cNvPr id="468" name="Google Shape;468;p28"/>
          <p:cNvPicPr preferRelativeResize="0"/>
          <p:nvPr/>
        </p:nvPicPr>
        <p:blipFill rotWithShape="1">
          <a:blip r:embed="rId3">
            <a:alphaModFix/>
          </a:blip>
          <a:srcRect b="5096"/>
          <a:stretch/>
        </p:blipFill>
        <p:spPr>
          <a:xfrm flipH="1">
            <a:off x="6508851" y="-12045"/>
            <a:ext cx="5170499" cy="6870045"/>
          </a:xfrm>
          <a:prstGeom prst="rect">
            <a:avLst/>
          </a:prstGeom>
          <a:noFill/>
          <a:ln>
            <a:noFill/>
          </a:ln>
        </p:spPr>
      </p:pic>
      <p:sp>
        <p:nvSpPr>
          <p:cNvPr id="469" name="Google Shape;469;p28"/>
          <p:cNvSpPr/>
          <p:nvPr/>
        </p:nvSpPr>
        <p:spPr>
          <a:xfrm>
            <a:off x="6508851" y="0"/>
            <a:ext cx="5170500" cy="563700"/>
          </a:xfrm>
          <a:prstGeom prst="rect">
            <a:avLst/>
          </a:prstGeom>
          <a:solidFill>
            <a:schemeClr val="accent6"/>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0" name="Google Shape;470;p28"/>
          <p:cNvGrpSpPr/>
          <p:nvPr/>
        </p:nvGrpSpPr>
        <p:grpSpPr>
          <a:xfrm>
            <a:off x="6677400" y="175650"/>
            <a:ext cx="822000" cy="212400"/>
            <a:chOff x="1367875" y="1812100"/>
            <a:chExt cx="822000" cy="212400"/>
          </a:xfrm>
        </p:grpSpPr>
        <p:sp>
          <p:nvSpPr>
            <p:cNvPr id="471" name="Google Shape;471;p28"/>
            <p:cNvSpPr/>
            <p:nvPr/>
          </p:nvSpPr>
          <p:spPr>
            <a:xfrm>
              <a:off x="1367875" y="1812100"/>
              <a:ext cx="212400" cy="212400"/>
            </a:xfrm>
            <a:prstGeom prst="ellipse">
              <a:avLst/>
            </a:prstGeom>
            <a:solidFill>
              <a:schemeClr val="accent2"/>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28"/>
            <p:cNvSpPr/>
            <p:nvPr/>
          </p:nvSpPr>
          <p:spPr>
            <a:xfrm>
              <a:off x="1672675" y="1812100"/>
              <a:ext cx="212400" cy="212400"/>
            </a:xfrm>
            <a:prstGeom prst="ellipse">
              <a:avLst/>
            </a:prstGeom>
            <a:solidFill>
              <a:schemeClr val="accent3"/>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8"/>
            <p:cNvSpPr/>
            <p:nvPr/>
          </p:nvSpPr>
          <p:spPr>
            <a:xfrm>
              <a:off x="1977475" y="1812100"/>
              <a:ext cx="212400" cy="212400"/>
            </a:xfrm>
            <a:prstGeom prst="ellipse">
              <a:avLst/>
            </a:prstGeom>
            <a:solidFill>
              <a:schemeClr val="accent1"/>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 name="Google Shape;474;p28"/>
          <p:cNvGrpSpPr/>
          <p:nvPr/>
        </p:nvGrpSpPr>
        <p:grpSpPr>
          <a:xfrm rot="3185812">
            <a:off x="980936" y="5743562"/>
            <a:ext cx="577835" cy="1025462"/>
            <a:chOff x="441575" y="368400"/>
            <a:chExt cx="577800" cy="1025400"/>
          </a:xfrm>
        </p:grpSpPr>
        <p:sp>
          <p:nvSpPr>
            <p:cNvPr id="475" name="Google Shape;475;p28"/>
            <p:cNvSpPr/>
            <p:nvPr/>
          </p:nvSpPr>
          <p:spPr>
            <a:xfrm>
              <a:off x="441575" y="368400"/>
              <a:ext cx="577800" cy="909600"/>
            </a:xfrm>
            <a:prstGeom prst="triangle">
              <a:avLst>
                <a:gd name="adj" fmla="val 50000"/>
              </a:avLst>
            </a:prstGeom>
            <a:solidFill>
              <a:schemeClr val="accent3"/>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8"/>
            <p:cNvSpPr/>
            <p:nvPr/>
          </p:nvSpPr>
          <p:spPr>
            <a:xfrm>
              <a:off x="441575" y="1189800"/>
              <a:ext cx="577800" cy="204000"/>
            </a:xfrm>
            <a:prstGeom prst="ellipse">
              <a:avLst/>
            </a:prstGeom>
            <a:solidFill>
              <a:schemeClr val="accent1"/>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 name="Google Shape;477;p28"/>
          <p:cNvGrpSpPr/>
          <p:nvPr/>
        </p:nvGrpSpPr>
        <p:grpSpPr>
          <a:xfrm rot="-1179808">
            <a:off x="4939275" y="6019678"/>
            <a:ext cx="701411" cy="586436"/>
            <a:chOff x="10601688" y="5193301"/>
            <a:chExt cx="701400" cy="586427"/>
          </a:xfrm>
        </p:grpSpPr>
        <p:sp>
          <p:nvSpPr>
            <p:cNvPr id="478" name="Google Shape;478;p28"/>
            <p:cNvSpPr/>
            <p:nvPr/>
          </p:nvSpPr>
          <p:spPr>
            <a:xfrm rot="5400000">
              <a:off x="10407392" y="5389351"/>
              <a:ext cx="585600" cy="193500"/>
            </a:xfrm>
            <a:prstGeom prst="parallelogram">
              <a:avLst>
                <a:gd name="adj" fmla="val 39866"/>
              </a:avLst>
            </a:prstGeom>
            <a:solidFill>
              <a:schemeClr val="accent3"/>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8"/>
            <p:cNvSpPr/>
            <p:nvPr/>
          </p:nvSpPr>
          <p:spPr>
            <a:xfrm flipH="1">
              <a:off x="10601688" y="5194688"/>
              <a:ext cx="701400" cy="78900"/>
            </a:xfrm>
            <a:prstGeom prst="parallelogram">
              <a:avLst>
                <a:gd name="adj" fmla="val 250065"/>
              </a:avLst>
            </a:prstGeom>
            <a:solidFill>
              <a:schemeClr val="accent2"/>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8"/>
            <p:cNvSpPr/>
            <p:nvPr/>
          </p:nvSpPr>
          <p:spPr>
            <a:xfrm>
              <a:off x="10796943" y="5273628"/>
              <a:ext cx="506100" cy="506100"/>
            </a:xfrm>
            <a:prstGeom prst="rect">
              <a:avLst/>
            </a:prstGeom>
            <a:solidFill>
              <a:schemeClr val="accent1"/>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1" name="Google Shape;481;p28"/>
          <p:cNvSpPr/>
          <p:nvPr/>
        </p:nvSpPr>
        <p:spPr>
          <a:xfrm>
            <a:off x="414075" y="302300"/>
            <a:ext cx="751200" cy="751200"/>
          </a:xfrm>
          <a:prstGeom prst="star4">
            <a:avLst>
              <a:gd name="adj" fmla="val 12500"/>
            </a:avLst>
          </a:prstGeom>
          <a:solidFill>
            <a:schemeClr val="accent3"/>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2" name="Google Shape;482;p28"/>
          <p:cNvGrpSpPr/>
          <p:nvPr/>
        </p:nvGrpSpPr>
        <p:grpSpPr>
          <a:xfrm rot="-3281806">
            <a:off x="10578306" y="937609"/>
            <a:ext cx="577796" cy="1025394"/>
            <a:chOff x="441575" y="368400"/>
            <a:chExt cx="577800" cy="1025400"/>
          </a:xfrm>
        </p:grpSpPr>
        <p:sp>
          <p:nvSpPr>
            <p:cNvPr id="483" name="Google Shape;483;p28"/>
            <p:cNvSpPr/>
            <p:nvPr/>
          </p:nvSpPr>
          <p:spPr>
            <a:xfrm>
              <a:off x="441575" y="368400"/>
              <a:ext cx="577800" cy="909600"/>
            </a:xfrm>
            <a:prstGeom prst="triangle">
              <a:avLst>
                <a:gd name="adj" fmla="val 50000"/>
              </a:avLst>
            </a:prstGeom>
            <a:solidFill>
              <a:schemeClr val="accent1"/>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8"/>
            <p:cNvSpPr/>
            <p:nvPr/>
          </p:nvSpPr>
          <p:spPr>
            <a:xfrm>
              <a:off x="441575" y="1189800"/>
              <a:ext cx="577800" cy="204000"/>
            </a:xfrm>
            <a:prstGeom prst="ellipse">
              <a:avLst/>
            </a:prstGeom>
            <a:solidFill>
              <a:schemeClr val="accent2"/>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5" name="Google Shape;485;p28"/>
          <p:cNvSpPr/>
          <p:nvPr/>
        </p:nvSpPr>
        <p:spPr>
          <a:xfrm>
            <a:off x="6997075" y="1723900"/>
            <a:ext cx="751200" cy="751200"/>
          </a:xfrm>
          <a:prstGeom prst="star4">
            <a:avLst>
              <a:gd name="adj" fmla="val 12500"/>
            </a:avLst>
          </a:prstGeom>
          <a:solidFill>
            <a:schemeClr val="accent3"/>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20"/>
          <p:cNvSpPr txBox="1">
            <a:spLocks noGrp="1"/>
          </p:cNvSpPr>
          <p:nvPr>
            <p:ph type="title"/>
          </p:nvPr>
        </p:nvSpPr>
        <p:spPr>
          <a:xfrm>
            <a:off x="3434732" y="1883975"/>
            <a:ext cx="6811200" cy="1220400"/>
          </a:xfrm>
          <a:prstGeom prst="rect">
            <a:avLst/>
          </a:prstGeom>
        </p:spPr>
        <p:txBody>
          <a:bodyPr spcFirstLastPara="1" wrap="square" lIns="121900" tIns="121900" rIns="121900" bIns="121900" anchor="ctr" anchorCtr="0">
            <a:noAutofit/>
          </a:bodyPr>
          <a:lstStyle/>
          <a:p>
            <a:pPr marL="0" lvl="0" indent="0" algn="ctr" rtl="0">
              <a:spcBef>
                <a:spcPts val="0"/>
              </a:spcBef>
              <a:spcAft>
                <a:spcPts val="0"/>
              </a:spcAft>
              <a:buNone/>
            </a:pPr>
            <a:r>
              <a:rPr lang="en" dirty="0"/>
              <a:t>Hello! I’m...</a:t>
            </a:r>
            <a:endParaRPr dirty="0"/>
          </a:p>
        </p:txBody>
      </p:sp>
      <p:sp>
        <p:nvSpPr>
          <p:cNvPr id="364" name="Google Shape;364;p20"/>
          <p:cNvSpPr txBox="1">
            <a:spLocks noGrp="1"/>
          </p:cNvSpPr>
          <p:nvPr>
            <p:ph type="body" idx="1"/>
          </p:nvPr>
        </p:nvSpPr>
        <p:spPr>
          <a:xfrm>
            <a:off x="3434700" y="3177577"/>
            <a:ext cx="6811200" cy="2059500"/>
          </a:xfrm>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None/>
            </a:pPr>
            <a:r>
              <a:rPr lang="en" dirty="0"/>
              <a:t>Here is where you introduce yourself.</a:t>
            </a:r>
            <a:endParaRPr dirty="0"/>
          </a:p>
          <a:p>
            <a:pPr marL="0" lvl="0" indent="0" algn="ctr" rtl="0">
              <a:spcBef>
                <a:spcPts val="0"/>
              </a:spcBef>
              <a:spcAft>
                <a:spcPts val="0"/>
              </a:spcAft>
              <a:buNone/>
            </a:pPr>
            <a:endParaRPr dirty="0"/>
          </a:p>
          <a:p>
            <a:pPr marL="0" lvl="0" indent="0" algn="ctr" rtl="0">
              <a:spcBef>
                <a:spcPts val="0"/>
              </a:spcBef>
              <a:spcAft>
                <a:spcPts val="0"/>
              </a:spcAft>
              <a:buNone/>
            </a:pPr>
            <a:r>
              <a:rPr lang="en" dirty="0"/>
              <a:t>You can add your name, title and a little background. Right click the image and replace it with your own.</a:t>
            </a:r>
            <a:endParaRPr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Google Shape;405;p23"/>
          <p:cNvSpPr txBox="1">
            <a:spLocks noGrp="1"/>
          </p:cNvSpPr>
          <p:nvPr>
            <p:ph type="body" idx="1"/>
          </p:nvPr>
        </p:nvSpPr>
        <p:spPr>
          <a:xfrm>
            <a:off x="1486950" y="4171900"/>
            <a:ext cx="7389300" cy="7635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a:t>Add a brief introduction of your section here: Let’s dive in and get to know some interesting facts about animals!</a:t>
            </a:r>
            <a:endParaRPr/>
          </a:p>
        </p:txBody>
      </p:sp>
      <p:sp>
        <p:nvSpPr>
          <p:cNvPr id="406" name="Google Shape;406;p23"/>
          <p:cNvSpPr txBox="1">
            <a:spLocks noGrp="1"/>
          </p:cNvSpPr>
          <p:nvPr>
            <p:ph type="title"/>
          </p:nvPr>
        </p:nvSpPr>
        <p:spPr>
          <a:xfrm>
            <a:off x="1486950" y="2088250"/>
            <a:ext cx="7389300" cy="2066100"/>
          </a:xfrm>
          <a:prstGeom prst="rect">
            <a:avLst/>
          </a:prstGeom>
        </p:spPr>
        <p:txBody>
          <a:bodyPr spcFirstLastPara="1" wrap="square" lIns="121900" tIns="121900" rIns="121900" bIns="121900" anchor="ctr" anchorCtr="0">
            <a:noAutofit/>
          </a:bodyPr>
          <a:lstStyle/>
          <a:p>
            <a:pPr marL="0" lvl="0" indent="0" algn="l" rtl="0">
              <a:spcBef>
                <a:spcPts val="0"/>
              </a:spcBef>
              <a:spcAft>
                <a:spcPts val="0"/>
              </a:spcAft>
              <a:buNone/>
            </a:pPr>
            <a:r>
              <a:rPr lang="en"/>
              <a:t>We will talk about this first.</a:t>
            </a:r>
            <a:endParaRPr/>
          </a:p>
        </p:txBody>
      </p:sp>
      <p:sp>
        <p:nvSpPr>
          <p:cNvPr id="407" name="Google Shape;407;p23"/>
          <p:cNvSpPr/>
          <p:nvPr/>
        </p:nvSpPr>
        <p:spPr>
          <a:xfrm>
            <a:off x="9754850" y="1312126"/>
            <a:ext cx="703109" cy="1185240"/>
          </a:xfrm>
          <a:prstGeom prst="rect">
            <a:avLst/>
          </a:prstGeom>
        </p:spPr>
        <p:txBody>
          <a:bodyPr>
            <a:prstTxWarp prst="textPlain">
              <a:avLst/>
            </a:prstTxWarp>
          </a:bodyPr>
          <a:lstStyle/>
          <a:p>
            <a:pPr lvl="0" algn="ctr"/>
            <a:r>
              <a:rPr b="1" i="0">
                <a:ln w="19050" cap="flat" cmpd="sng">
                  <a:solidFill>
                    <a:schemeClr val="accent5"/>
                  </a:solidFill>
                  <a:prstDash val="solid"/>
                  <a:round/>
                  <a:headEnd type="none" w="sm" len="sm"/>
                  <a:tailEnd type="none" w="sm" len="sm"/>
                </a:ln>
                <a:solidFill>
                  <a:schemeClr val="accent6"/>
                </a:solidFill>
                <a:latin typeface="Bitter"/>
              </a:rPr>
              <a:t>1</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12" name="Google Shape;412;p24"/>
          <p:cNvSpPr txBox="1">
            <a:spLocks noGrp="1"/>
          </p:cNvSpPr>
          <p:nvPr>
            <p:ph type="title"/>
          </p:nvPr>
        </p:nvSpPr>
        <p:spPr>
          <a:xfrm>
            <a:off x="1232250" y="734075"/>
            <a:ext cx="9575100" cy="763500"/>
          </a:xfrm>
          <a:prstGeom prst="rect">
            <a:avLst/>
          </a:prstGeom>
        </p:spPr>
        <p:txBody>
          <a:bodyPr spcFirstLastPara="1" wrap="square" lIns="121900" tIns="121900" rIns="121900" bIns="121900" anchor="ctr" anchorCtr="0">
            <a:noAutofit/>
          </a:bodyPr>
          <a:lstStyle/>
          <a:p>
            <a:pPr marL="0" lvl="0" indent="0" algn="ctr" rtl="0">
              <a:spcBef>
                <a:spcPts val="0"/>
              </a:spcBef>
              <a:spcAft>
                <a:spcPts val="0"/>
              </a:spcAft>
              <a:buNone/>
            </a:pPr>
            <a:r>
              <a:rPr lang="en"/>
              <a:t>Did you know?</a:t>
            </a:r>
            <a:endParaRPr/>
          </a:p>
        </p:txBody>
      </p:sp>
      <p:sp>
        <p:nvSpPr>
          <p:cNvPr id="413" name="Google Shape;413;p24"/>
          <p:cNvSpPr txBox="1">
            <a:spLocks noGrp="1"/>
          </p:cNvSpPr>
          <p:nvPr>
            <p:ph type="body" idx="1"/>
          </p:nvPr>
        </p:nvSpPr>
        <p:spPr>
          <a:xfrm>
            <a:off x="1650625" y="2793500"/>
            <a:ext cx="9062400" cy="32115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dirty="0"/>
              <a:t>Did you know that elephants can sense storms?</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Elephants may be able to detect a thunderstorm from hundreds of miles away, and will head towards it, looking for water.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You can add a little bit more information. But try to not overload your slides with text.</a:t>
            </a:r>
            <a:endParaRPr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sp>
        <p:nvSpPr>
          <p:cNvPr id="418" name="Google Shape;418;p25"/>
          <p:cNvSpPr/>
          <p:nvPr/>
        </p:nvSpPr>
        <p:spPr>
          <a:xfrm flipH="1">
            <a:off x="6770450" y="657788"/>
            <a:ext cx="4953000" cy="4351500"/>
          </a:xfrm>
          <a:prstGeom prst="rect">
            <a:avLst/>
          </a:prstGeom>
          <a:solidFill>
            <a:schemeClr val="accent6"/>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25"/>
          <p:cNvSpPr/>
          <p:nvPr/>
        </p:nvSpPr>
        <p:spPr>
          <a:xfrm flipH="1">
            <a:off x="6770442" y="657788"/>
            <a:ext cx="4953000" cy="557100"/>
          </a:xfrm>
          <a:prstGeom prst="rect">
            <a:avLst/>
          </a:prstGeom>
          <a:solidFill>
            <a:schemeClr val="accent6"/>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25"/>
          <p:cNvSpPr/>
          <p:nvPr/>
        </p:nvSpPr>
        <p:spPr>
          <a:xfrm flipH="1">
            <a:off x="7015975" y="1446512"/>
            <a:ext cx="4461900" cy="3314700"/>
          </a:xfrm>
          <a:prstGeom prst="rect">
            <a:avLst/>
          </a:prstGeom>
          <a:solidFill>
            <a:schemeClr val="accent6"/>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25"/>
          <p:cNvSpPr/>
          <p:nvPr/>
        </p:nvSpPr>
        <p:spPr>
          <a:xfrm>
            <a:off x="468450" y="501838"/>
            <a:ext cx="5790000" cy="4540200"/>
          </a:xfrm>
          <a:prstGeom prst="rect">
            <a:avLst/>
          </a:prstGeom>
          <a:solidFill>
            <a:schemeClr val="accent3"/>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22" name="Google Shape;422;p25"/>
          <p:cNvPicPr preferRelativeResize="0"/>
          <p:nvPr/>
        </p:nvPicPr>
        <p:blipFill rotWithShape="1">
          <a:blip r:embed="rId3">
            <a:alphaModFix/>
          </a:blip>
          <a:srcRect l="5658" r="5658"/>
          <a:stretch/>
        </p:blipFill>
        <p:spPr>
          <a:xfrm>
            <a:off x="697050" y="842940"/>
            <a:ext cx="5790000" cy="4351500"/>
          </a:xfrm>
          <a:prstGeom prst="roundRect">
            <a:avLst>
              <a:gd name="adj" fmla="val 0"/>
            </a:avLst>
          </a:prstGeom>
          <a:noFill/>
          <a:ln>
            <a:noFill/>
          </a:ln>
        </p:spPr>
      </p:pic>
      <p:sp>
        <p:nvSpPr>
          <p:cNvPr id="423" name="Google Shape;423;p25"/>
          <p:cNvSpPr txBox="1">
            <a:spLocks noGrp="1"/>
          </p:cNvSpPr>
          <p:nvPr>
            <p:ph type="title" idx="4294967295"/>
          </p:nvPr>
        </p:nvSpPr>
        <p:spPr>
          <a:xfrm>
            <a:off x="7222075" y="1653488"/>
            <a:ext cx="3984000" cy="2882700"/>
          </a:xfrm>
          <a:prstGeom prst="rect">
            <a:avLst/>
          </a:prstGeom>
        </p:spPr>
        <p:txBody>
          <a:bodyPr spcFirstLastPara="1" wrap="square" lIns="121900" tIns="121900" rIns="121900" bIns="121900" anchor="ctr" anchorCtr="0">
            <a:noAutofit/>
          </a:bodyPr>
          <a:lstStyle/>
          <a:p>
            <a:pPr marL="0" lvl="0" indent="0" algn="l" rtl="0">
              <a:lnSpc>
                <a:spcPct val="80000"/>
              </a:lnSpc>
              <a:spcBef>
                <a:spcPts val="0"/>
              </a:spcBef>
              <a:spcAft>
                <a:spcPts val="0"/>
              </a:spcAft>
              <a:buNone/>
            </a:pPr>
            <a:r>
              <a:rPr lang="en" sz="6100"/>
              <a:t>Koalas are even more lazy than cats.</a:t>
            </a:r>
            <a:endParaRPr sz="6100"/>
          </a:p>
        </p:txBody>
      </p:sp>
      <p:sp>
        <p:nvSpPr>
          <p:cNvPr id="424" name="Google Shape;424;p25"/>
          <p:cNvSpPr txBox="1">
            <a:spLocks noGrp="1"/>
          </p:cNvSpPr>
          <p:nvPr>
            <p:ph type="body" idx="4294967295"/>
          </p:nvPr>
        </p:nvSpPr>
        <p:spPr>
          <a:xfrm>
            <a:off x="468450" y="5381763"/>
            <a:ext cx="11255100" cy="974400"/>
          </a:xfrm>
          <a:prstGeom prst="rect">
            <a:avLst/>
          </a:prstGeom>
          <a:solidFill>
            <a:schemeClr val="accent6"/>
          </a:solidFill>
          <a:ln w="19050" cap="flat" cmpd="sng">
            <a:solidFill>
              <a:schemeClr val="accent5"/>
            </a:solidFill>
            <a:prstDash val="solid"/>
            <a:round/>
            <a:headEnd type="none" w="sm" len="sm"/>
            <a:tailEnd type="none" w="sm" len="sm"/>
          </a:ln>
        </p:spPr>
        <p:txBody>
          <a:bodyPr spcFirstLastPara="1" wrap="square" lIns="121900" tIns="121900" rIns="121900" bIns="121900" anchor="t" anchorCtr="0">
            <a:noAutofit/>
          </a:bodyPr>
          <a:lstStyle/>
          <a:p>
            <a:pPr marL="0" lvl="0" indent="0" algn="l" rtl="0">
              <a:spcBef>
                <a:spcPts val="0"/>
              </a:spcBef>
              <a:spcAft>
                <a:spcPts val="0"/>
              </a:spcAft>
              <a:buNone/>
            </a:pPr>
            <a:r>
              <a:rPr lang="en"/>
              <a:t>Koalas don’t have much energy and, when not feasting on leaves, they spend their time dozing in the branches. Believe it or not, they can sleep for up to 18 hours a day!</a:t>
            </a:r>
            <a:endParaRPr/>
          </a:p>
        </p:txBody>
      </p:sp>
      <p:sp>
        <p:nvSpPr>
          <p:cNvPr id="425" name="Google Shape;425;p25"/>
          <p:cNvSpPr/>
          <p:nvPr/>
        </p:nvSpPr>
        <p:spPr>
          <a:xfrm>
            <a:off x="697050" y="690538"/>
            <a:ext cx="5790000" cy="563700"/>
          </a:xfrm>
          <a:prstGeom prst="rect">
            <a:avLst/>
          </a:prstGeom>
          <a:solidFill>
            <a:schemeClr val="accent6"/>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6" name="Google Shape;426;p25"/>
          <p:cNvGrpSpPr/>
          <p:nvPr/>
        </p:nvGrpSpPr>
        <p:grpSpPr>
          <a:xfrm>
            <a:off x="865600" y="866188"/>
            <a:ext cx="822000" cy="212400"/>
            <a:chOff x="1367875" y="1812100"/>
            <a:chExt cx="822000" cy="212400"/>
          </a:xfrm>
        </p:grpSpPr>
        <p:sp>
          <p:nvSpPr>
            <p:cNvPr id="427" name="Google Shape;427;p25"/>
            <p:cNvSpPr/>
            <p:nvPr/>
          </p:nvSpPr>
          <p:spPr>
            <a:xfrm>
              <a:off x="1367875" y="1812100"/>
              <a:ext cx="212400" cy="212400"/>
            </a:xfrm>
            <a:prstGeom prst="ellipse">
              <a:avLst/>
            </a:prstGeom>
            <a:solidFill>
              <a:schemeClr val="accent2"/>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25"/>
            <p:cNvSpPr/>
            <p:nvPr/>
          </p:nvSpPr>
          <p:spPr>
            <a:xfrm>
              <a:off x="1672675" y="1812100"/>
              <a:ext cx="212400" cy="212400"/>
            </a:xfrm>
            <a:prstGeom prst="ellipse">
              <a:avLst/>
            </a:prstGeom>
            <a:solidFill>
              <a:schemeClr val="accent3"/>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25"/>
            <p:cNvSpPr/>
            <p:nvPr/>
          </p:nvSpPr>
          <p:spPr>
            <a:xfrm>
              <a:off x="1977475" y="1812100"/>
              <a:ext cx="212400" cy="212400"/>
            </a:xfrm>
            <a:prstGeom prst="ellipse">
              <a:avLst/>
            </a:prstGeom>
            <a:solidFill>
              <a:schemeClr val="accent1"/>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 name="Google Shape;430;p25"/>
          <p:cNvGrpSpPr/>
          <p:nvPr/>
        </p:nvGrpSpPr>
        <p:grpSpPr>
          <a:xfrm flipH="1">
            <a:off x="6854250" y="830138"/>
            <a:ext cx="822000" cy="212400"/>
            <a:chOff x="1367875" y="1812100"/>
            <a:chExt cx="822000" cy="212400"/>
          </a:xfrm>
        </p:grpSpPr>
        <p:sp>
          <p:nvSpPr>
            <p:cNvPr id="431" name="Google Shape;431;p25"/>
            <p:cNvSpPr/>
            <p:nvPr/>
          </p:nvSpPr>
          <p:spPr>
            <a:xfrm>
              <a:off x="1367875" y="1812100"/>
              <a:ext cx="212400" cy="212400"/>
            </a:xfrm>
            <a:prstGeom prst="ellipse">
              <a:avLst/>
            </a:prstGeom>
            <a:solidFill>
              <a:schemeClr val="accent2"/>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25"/>
            <p:cNvSpPr/>
            <p:nvPr/>
          </p:nvSpPr>
          <p:spPr>
            <a:xfrm>
              <a:off x="1672675" y="1812100"/>
              <a:ext cx="212400" cy="212400"/>
            </a:xfrm>
            <a:prstGeom prst="ellipse">
              <a:avLst/>
            </a:prstGeom>
            <a:solidFill>
              <a:schemeClr val="accent3"/>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5"/>
            <p:cNvSpPr/>
            <p:nvPr/>
          </p:nvSpPr>
          <p:spPr>
            <a:xfrm>
              <a:off x="1977475" y="1812100"/>
              <a:ext cx="212400" cy="212400"/>
            </a:xfrm>
            <a:prstGeom prst="ellipse">
              <a:avLst/>
            </a:prstGeom>
            <a:solidFill>
              <a:schemeClr val="accent1"/>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4" name="Google Shape;434;p25"/>
          <p:cNvSpPr/>
          <p:nvPr/>
        </p:nvSpPr>
        <p:spPr>
          <a:xfrm>
            <a:off x="5644700" y="1479200"/>
            <a:ext cx="751200" cy="751200"/>
          </a:xfrm>
          <a:prstGeom prst="star4">
            <a:avLst>
              <a:gd name="adj" fmla="val 12500"/>
            </a:avLst>
          </a:prstGeom>
          <a:solidFill>
            <a:schemeClr val="accent3"/>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5" name="Google Shape;435;p25"/>
          <p:cNvGrpSpPr/>
          <p:nvPr/>
        </p:nvGrpSpPr>
        <p:grpSpPr>
          <a:xfrm rot="-3281806">
            <a:off x="10331806" y="5736309"/>
            <a:ext cx="577796" cy="1025394"/>
            <a:chOff x="441575" y="368400"/>
            <a:chExt cx="577800" cy="1025400"/>
          </a:xfrm>
        </p:grpSpPr>
        <p:sp>
          <p:nvSpPr>
            <p:cNvPr id="436" name="Google Shape;436;p25"/>
            <p:cNvSpPr/>
            <p:nvPr/>
          </p:nvSpPr>
          <p:spPr>
            <a:xfrm>
              <a:off x="441575" y="368400"/>
              <a:ext cx="577800" cy="909600"/>
            </a:xfrm>
            <a:prstGeom prst="triangle">
              <a:avLst>
                <a:gd name="adj" fmla="val 50000"/>
              </a:avLst>
            </a:prstGeom>
            <a:solidFill>
              <a:schemeClr val="accent1"/>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5"/>
            <p:cNvSpPr/>
            <p:nvPr/>
          </p:nvSpPr>
          <p:spPr>
            <a:xfrm>
              <a:off x="441575" y="1189800"/>
              <a:ext cx="577800" cy="204000"/>
            </a:xfrm>
            <a:prstGeom prst="ellipse">
              <a:avLst/>
            </a:prstGeom>
            <a:solidFill>
              <a:schemeClr val="accent2"/>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sp>
        <p:nvSpPr>
          <p:cNvPr id="442" name="Google Shape;442;p26"/>
          <p:cNvSpPr txBox="1">
            <a:spLocks noGrp="1"/>
          </p:cNvSpPr>
          <p:nvPr>
            <p:ph type="title"/>
          </p:nvPr>
        </p:nvSpPr>
        <p:spPr>
          <a:xfrm>
            <a:off x="1976875" y="2025925"/>
            <a:ext cx="8276700" cy="3160800"/>
          </a:xfrm>
          <a:prstGeom prst="rect">
            <a:avLst/>
          </a:prstGeom>
        </p:spPr>
        <p:txBody>
          <a:bodyPr spcFirstLastPara="1" wrap="square" lIns="121900" tIns="121900" rIns="121900" bIns="121900" anchor="ctr" anchorCtr="0">
            <a:noAutofit/>
          </a:bodyPr>
          <a:lstStyle/>
          <a:p>
            <a:pPr marL="0" lvl="0" indent="0" algn="ctr" rtl="0">
              <a:spcBef>
                <a:spcPts val="0"/>
              </a:spcBef>
              <a:spcAft>
                <a:spcPts val="0"/>
              </a:spcAft>
              <a:buNone/>
            </a:pPr>
            <a:r>
              <a:rPr lang="en"/>
              <a:t>Clearly, animals know more than we think, and think a great deal more than we know.</a:t>
            </a:r>
            <a:endParaRPr/>
          </a:p>
        </p:txBody>
      </p:sp>
      <p:sp>
        <p:nvSpPr>
          <p:cNvPr id="443" name="Google Shape;443;p26"/>
          <p:cNvSpPr txBox="1">
            <a:spLocks noGrp="1"/>
          </p:cNvSpPr>
          <p:nvPr>
            <p:ph type="subTitle" idx="1"/>
          </p:nvPr>
        </p:nvSpPr>
        <p:spPr>
          <a:xfrm>
            <a:off x="1699950" y="5073350"/>
            <a:ext cx="8759100" cy="717900"/>
          </a:xfrm>
          <a:prstGeom prst="rect">
            <a:avLst/>
          </a:prstGeom>
        </p:spPr>
        <p:txBody>
          <a:bodyPr spcFirstLastPara="1" wrap="square" lIns="121900" tIns="121900" rIns="121900" bIns="121900" anchor="b" anchorCtr="0">
            <a:noAutofit/>
          </a:bodyPr>
          <a:lstStyle/>
          <a:p>
            <a:pPr marL="457200" lvl="0" indent="0" algn="r" rtl="0">
              <a:spcBef>
                <a:spcPts val="0"/>
              </a:spcBef>
              <a:spcAft>
                <a:spcPts val="0"/>
              </a:spcAft>
              <a:buNone/>
            </a:pPr>
            <a:r>
              <a:rPr lang="en"/>
              <a:t>― Irene M. Pepperberg</a:t>
            </a:r>
            <a:endParaRPr/>
          </a:p>
        </p:txBody>
      </p:sp>
      <p:grpSp>
        <p:nvGrpSpPr>
          <p:cNvPr id="444" name="Google Shape;444;p26"/>
          <p:cNvGrpSpPr/>
          <p:nvPr/>
        </p:nvGrpSpPr>
        <p:grpSpPr>
          <a:xfrm>
            <a:off x="10081754" y="725965"/>
            <a:ext cx="594941" cy="419108"/>
            <a:chOff x="621403" y="597265"/>
            <a:chExt cx="1588204" cy="1118814"/>
          </a:xfrm>
        </p:grpSpPr>
        <p:sp>
          <p:nvSpPr>
            <p:cNvPr id="445" name="Google Shape;445;p26"/>
            <p:cNvSpPr/>
            <p:nvPr/>
          </p:nvSpPr>
          <p:spPr>
            <a:xfrm>
              <a:off x="1448058" y="597265"/>
              <a:ext cx="761549" cy="1118814"/>
            </a:xfrm>
            <a:custGeom>
              <a:avLst/>
              <a:gdLst/>
              <a:ahLst/>
              <a:cxnLst/>
              <a:rect l="l" t="t" r="r" b="b"/>
              <a:pathLst>
                <a:path w="761549" h="1118814" extrusionOk="0">
                  <a:moveTo>
                    <a:pt x="-524" y="1117297"/>
                  </a:moveTo>
                  <a:lnTo>
                    <a:pt x="-524" y="996558"/>
                  </a:lnTo>
                  <a:cubicBezTo>
                    <a:pt x="160246" y="977266"/>
                    <a:pt x="278895" y="901864"/>
                    <a:pt x="338058" y="740612"/>
                  </a:cubicBezTo>
                  <a:cubicBezTo>
                    <a:pt x="312656" y="732412"/>
                    <a:pt x="292400" y="726464"/>
                    <a:pt x="272463" y="719551"/>
                  </a:cubicBezTo>
                  <a:cubicBezTo>
                    <a:pt x="93848" y="657011"/>
                    <a:pt x="-5830" y="480325"/>
                    <a:pt x="31308" y="291741"/>
                  </a:cubicBezTo>
                  <a:cubicBezTo>
                    <a:pt x="64909" y="120199"/>
                    <a:pt x="237095" y="-11311"/>
                    <a:pt x="412334" y="425"/>
                  </a:cubicBezTo>
                  <a:cubicBezTo>
                    <a:pt x="596255" y="11358"/>
                    <a:pt x="744051" y="156019"/>
                    <a:pt x="758954" y="339651"/>
                  </a:cubicBezTo>
                  <a:cubicBezTo>
                    <a:pt x="792877" y="741255"/>
                    <a:pt x="404456" y="1143502"/>
                    <a:pt x="-524" y="1117297"/>
                  </a:cubicBezTo>
                  <a:close/>
                </a:path>
              </a:pathLst>
            </a:custGeom>
            <a:solidFill>
              <a:schemeClr val="accent1"/>
            </a:solidFill>
            <a:ln w="19050" cap="flat" cmpd="sng">
              <a:solidFill>
                <a:schemeClr val="accent5"/>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46" name="Google Shape;446;p26"/>
            <p:cNvSpPr/>
            <p:nvPr/>
          </p:nvSpPr>
          <p:spPr>
            <a:xfrm>
              <a:off x="621403" y="597265"/>
              <a:ext cx="761549" cy="1118814"/>
            </a:xfrm>
            <a:custGeom>
              <a:avLst/>
              <a:gdLst/>
              <a:ahLst/>
              <a:cxnLst/>
              <a:rect l="l" t="t" r="r" b="b"/>
              <a:pathLst>
                <a:path w="761549" h="1118814" extrusionOk="0">
                  <a:moveTo>
                    <a:pt x="-524" y="1117297"/>
                  </a:moveTo>
                  <a:lnTo>
                    <a:pt x="-524" y="996558"/>
                  </a:lnTo>
                  <a:cubicBezTo>
                    <a:pt x="160246" y="977266"/>
                    <a:pt x="278895" y="901864"/>
                    <a:pt x="338058" y="740612"/>
                  </a:cubicBezTo>
                  <a:cubicBezTo>
                    <a:pt x="312656" y="732412"/>
                    <a:pt x="292400" y="726464"/>
                    <a:pt x="272463" y="719551"/>
                  </a:cubicBezTo>
                  <a:cubicBezTo>
                    <a:pt x="93848" y="657011"/>
                    <a:pt x="-5830" y="480325"/>
                    <a:pt x="31308" y="291741"/>
                  </a:cubicBezTo>
                  <a:cubicBezTo>
                    <a:pt x="64909" y="120199"/>
                    <a:pt x="237095" y="-11311"/>
                    <a:pt x="412334" y="425"/>
                  </a:cubicBezTo>
                  <a:cubicBezTo>
                    <a:pt x="596255" y="11358"/>
                    <a:pt x="744051" y="156019"/>
                    <a:pt x="758954" y="339651"/>
                  </a:cubicBezTo>
                  <a:cubicBezTo>
                    <a:pt x="792877" y="741255"/>
                    <a:pt x="404456" y="1143502"/>
                    <a:pt x="-524" y="1117297"/>
                  </a:cubicBezTo>
                  <a:close/>
                </a:path>
              </a:pathLst>
            </a:custGeom>
            <a:solidFill>
              <a:schemeClr val="accent1"/>
            </a:solidFill>
            <a:ln w="19050" cap="flat" cmpd="sng">
              <a:solidFill>
                <a:schemeClr val="accent5"/>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sp>
        <p:nvSpPr>
          <p:cNvPr id="490" name="Google Shape;490;p29"/>
          <p:cNvSpPr txBox="1">
            <a:spLocks noGrp="1"/>
          </p:cNvSpPr>
          <p:nvPr>
            <p:ph type="title"/>
          </p:nvPr>
        </p:nvSpPr>
        <p:spPr>
          <a:xfrm>
            <a:off x="1976875" y="2025925"/>
            <a:ext cx="8276700" cy="3160800"/>
          </a:xfrm>
          <a:prstGeom prst="rect">
            <a:avLst/>
          </a:prstGeom>
        </p:spPr>
        <p:txBody>
          <a:bodyPr spcFirstLastPara="1" wrap="square" lIns="121900" tIns="121900" rIns="121900" bIns="121900" anchor="ctr" anchorCtr="0">
            <a:noAutofit/>
          </a:bodyPr>
          <a:lstStyle/>
          <a:p>
            <a:pPr marL="0" lvl="0" indent="0" algn="ctr" rtl="0">
              <a:spcBef>
                <a:spcPts val="0"/>
              </a:spcBef>
              <a:spcAft>
                <a:spcPts val="0"/>
              </a:spcAft>
              <a:buNone/>
            </a:pPr>
            <a:r>
              <a:rPr lang="en" sz="8000"/>
              <a:t>Very interesting facts!</a:t>
            </a:r>
            <a:endParaRPr sz="8000"/>
          </a:p>
        </p:txBody>
      </p:sp>
      <p:sp>
        <p:nvSpPr>
          <p:cNvPr id="491" name="Google Shape;491;p29"/>
          <p:cNvSpPr txBox="1">
            <a:spLocks noGrp="1"/>
          </p:cNvSpPr>
          <p:nvPr>
            <p:ph type="subTitle" idx="1"/>
          </p:nvPr>
        </p:nvSpPr>
        <p:spPr>
          <a:xfrm>
            <a:off x="202350" y="6256000"/>
            <a:ext cx="11787300" cy="381300"/>
          </a:xfrm>
          <a:prstGeom prst="rect">
            <a:avLst/>
          </a:prstGeom>
        </p:spPr>
        <p:txBody>
          <a:bodyPr spcFirstLastPara="1" wrap="square" lIns="121900" tIns="121900" rIns="121900" bIns="121900" anchor="ctr" anchorCtr="0">
            <a:noAutofit/>
          </a:bodyPr>
          <a:lstStyle/>
          <a:p>
            <a:pPr marL="0" lvl="0" indent="0" algn="ctr" rtl="0">
              <a:spcBef>
                <a:spcPts val="0"/>
              </a:spcBef>
              <a:spcAft>
                <a:spcPts val="0"/>
              </a:spcAft>
              <a:buNone/>
            </a:pPr>
            <a:r>
              <a:rPr lang="en" sz="1200"/>
              <a:t>This is where you section ends. Duplicate this set of slides as many times you need to go over all your sections.</a:t>
            </a:r>
            <a:endParaRPr sz="120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95"/>
        <p:cNvGrpSpPr/>
        <p:nvPr/>
      </p:nvGrpSpPr>
      <p:grpSpPr>
        <a:xfrm>
          <a:off x="0" y="0"/>
          <a:ext cx="0" cy="0"/>
          <a:chOff x="0" y="0"/>
          <a:chExt cx="0" cy="0"/>
        </a:xfrm>
      </p:grpSpPr>
      <p:sp>
        <p:nvSpPr>
          <p:cNvPr id="496" name="Google Shape;496;p30"/>
          <p:cNvSpPr txBox="1">
            <a:spLocks noGrp="1"/>
          </p:cNvSpPr>
          <p:nvPr>
            <p:ph type="title"/>
          </p:nvPr>
        </p:nvSpPr>
        <p:spPr>
          <a:xfrm>
            <a:off x="1242300" y="1274450"/>
            <a:ext cx="9707400" cy="763500"/>
          </a:xfrm>
          <a:prstGeom prst="rect">
            <a:avLst/>
          </a:prstGeom>
        </p:spPr>
        <p:txBody>
          <a:bodyPr spcFirstLastPara="1" wrap="square" lIns="121900" tIns="121900" rIns="121900" bIns="121900" anchor="ctr" anchorCtr="0">
            <a:noAutofit/>
          </a:bodyPr>
          <a:lstStyle/>
          <a:p>
            <a:pPr marL="0" lvl="0" indent="0" algn="ctr" rtl="0">
              <a:spcBef>
                <a:spcPts val="0"/>
              </a:spcBef>
              <a:spcAft>
                <a:spcPts val="0"/>
              </a:spcAft>
              <a:buNone/>
            </a:pPr>
            <a:r>
              <a:rPr lang="en"/>
              <a:t>This is our team.</a:t>
            </a:r>
            <a:endParaRPr/>
          </a:p>
        </p:txBody>
      </p:sp>
      <p:sp>
        <p:nvSpPr>
          <p:cNvPr id="497" name="Google Shape;497;p30"/>
          <p:cNvSpPr txBox="1">
            <a:spLocks noGrp="1"/>
          </p:cNvSpPr>
          <p:nvPr>
            <p:ph type="subTitle" idx="1"/>
          </p:nvPr>
        </p:nvSpPr>
        <p:spPr>
          <a:xfrm>
            <a:off x="1470902" y="3792075"/>
            <a:ext cx="2658900" cy="606900"/>
          </a:xfrm>
          <a:prstGeom prst="rect">
            <a:avLst/>
          </a:prstGeom>
        </p:spPr>
        <p:txBody>
          <a:bodyPr spcFirstLastPara="1" wrap="square" lIns="121900" tIns="121900" rIns="121900" bIns="121900" anchor="ctr" anchorCtr="0">
            <a:noAutofit/>
          </a:bodyPr>
          <a:lstStyle/>
          <a:p>
            <a:pPr marL="0" lvl="0" indent="0" algn="ctr" rtl="0">
              <a:spcBef>
                <a:spcPts val="0"/>
              </a:spcBef>
              <a:spcAft>
                <a:spcPts val="0"/>
              </a:spcAft>
              <a:buNone/>
            </a:pPr>
            <a:r>
              <a:rPr lang="en"/>
              <a:t>Erika V.</a:t>
            </a:r>
            <a:endParaRPr/>
          </a:p>
        </p:txBody>
      </p:sp>
      <p:sp>
        <p:nvSpPr>
          <p:cNvPr id="498" name="Google Shape;498;p30"/>
          <p:cNvSpPr txBox="1">
            <a:spLocks noGrp="1"/>
          </p:cNvSpPr>
          <p:nvPr>
            <p:ph type="subTitle" idx="2"/>
          </p:nvPr>
        </p:nvSpPr>
        <p:spPr>
          <a:xfrm>
            <a:off x="4766552" y="3792075"/>
            <a:ext cx="2658900" cy="606900"/>
          </a:xfrm>
          <a:prstGeom prst="rect">
            <a:avLst/>
          </a:prstGeom>
        </p:spPr>
        <p:txBody>
          <a:bodyPr spcFirstLastPara="1" wrap="square" lIns="121900" tIns="121900" rIns="121900" bIns="121900" anchor="ctr" anchorCtr="0">
            <a:noAutofit/>
          </a:bodyPr>
          <a:lstStyle/>
          <a:p>
            <a:pPr marL="0" lvl="0" indent="0" algn="ctr" rtl="0">
              <a:spcBef>
                <a:spcPts val="0"/>
              </a:spcBef>
              <a:spcAft>
                <a:spcPts val="0"/>
              </a:spcAft>
              <a:buNone/>
            </a:pPr>
            <a:r>
              <a:rPr lang="en"/>
              <a:t>John S.</a:t>
            </a:r>
            <a:endParaRPr/>
          </a:p>
        </p:txBody>
      </p:sp>
      <p:sp>
        <p:nvSpPr>
          <p:cNvPr id="499" name="Google Shape;499;p30"/>
          <p:cNvSpPr txBox="1">
            <a:spLocks noGrp="1"/>
          </p:cNvSpPr>
          <p:nvPr>
            <p:ph type="subTitle" idx="3"/>
          </p:nvPr>
        </p:nvSpPr>
        <p:spPr>
          <a:xfrm>
            <a:off x="8062202" y="3792075"/>
            <a:ext cx="2658600" cy="606900"/>
          </a:xfrm>
          <a:prstGeom prst="rect">
            <a:avLst/>
          </a:prstGeom>
        </p:spPr>
        <p:txBody>
          <a:bodyPr spcFirstLastPara="1" wrap="square" lIns="121900" tIns="121900" rIns="121900" bIns="121900" anchor="ctr" anchorCtr="0">
            <a:noAutofit/>
          </a:bodyPr>
          <a:lstStyle/>
          <a:p>
            <a:pPr marL="0" lvl="0" indent="0" algn="ctr" rtl="0">
              <a:spcBef>
                <a:spcPts val="0"/>
              </a:spcBef>
              <a:spcAft>
                <a:spcPts val="0"/>
              </a:spcAft>
              <a:buNone/>
            </a:pPr>
            <a:r>
              <a:rPr lang="en"/>
              <a:t>Marie M.</a:t>
            </a:r>
            <a:endParaRPr/>
          </a:p>
        </p:txBody>
      </p:sp>
      <p:sp>
        <p:nvSpPr>
          <p:cNvPr id="500" name="Google Shape;500;p30"/>
          <p:cNvSpPr txBox="1">
            <a:spLocks noGrp="1"/>
          </p:cNvSpPr>
          <p:nvPr>
            <p:ph type="body" idx="4"/>
          </p:nvPr>
        </p:nvSpPr>
        <p:spPr>
          <a:xfrm>
            <a:off x="1470900" y="4357782"/>
            <a:ext cx="2658900" cy="16641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a:t>Lorem ipsum dolor sit amet, consectetuer adipiscing elit. Aenean commodo ligula eget dolor.</a:t>
            </a:r>
            <a:endParaRPr/>
          </a:p>
        </p:txBody>
      </p:sp>
      <p:sp>
        <p:nvSpPr>
          <p:cNvPr id="501" name="Google Shape;501;p30"/>
          <p:cNvSpPr txBox="1">
            <a:spLocks noGrp="1"/>
          </p:cNvSpPr>
          <p:nvPr>
            <p:ph type="body" idx="5"/>
          </p:nvPr>
        </p:nvSpPr>
        <p:spPr>
          <a:xfrm>
            <a:off x="4766550" y="4357782"/>
            <a:ext cx="2658900" cy="16608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a:t>Lorem ipsum dolor sit amet, consectetuer adipiscing elit. Aenean commodo ligula eget dolor.</a:t>
            </a:r>
            <a:endParaRPr/>
          </a:p>
        </p:txBody>
      </p:sp>
      <p:sp>
        <p:nvSpPr>
          <p:cNvPr id="502" name="Google Shape;502;p30"/>
          <p:cNvSpPr txBox="1">
            <a:spLocks noGrp="1"/>
          </p:cNvSpPr>
          <p:nvPr>
            <p:ph type="body" idx="6"/>
          </p:nvPr>
        </p:nvSpPr>
        <p:spPr>
          <a:xfrm>
            <a:off x="8062200" y="4357782"/>
            <a:ext cx="2658900" cy="16608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a:t>Lorem ipsum dolor sit amet, consectetuer adipiscing elit. Aenean commodo ligula eget dolor.</a:t>
            </a:r>
            <a:endParaRPr/>
          </a:p>
        </p:txBody>
      </p:sp>
      <p:sp>
        <p:nvSpPr>
          <p:cNvPr id="503" name="Google Shape;503;p30"/>
          <p:cNvSpPr/>
          <p:nvPr/>
        </p:nvSpPr>
        <p:spPr>
          <a:xfrm>
            <a:off x="2080492" y="2185838"/>
            <a:ext cx="1393200" cy="1393200"/>
          </a:xfrm>
          <a:prstGeom prst="ellipse">
            <a:avLst/>
          </a:prstGeom>
          <a:solidFill>
            <a:schemeClr val="accent1"/>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30"/>
          <p:cNvSpPr/>
          <p:nvPr/>
        </p:nvSpPr>
        <p:spPr>
          <a:xfrm>
            <a:off x="5376967" y="2214567"/>
            <a:ext cx="1393200" cy="1393200"/>
          </a:xfrm>
          <a:prstGeom prst="ellipse">
            <a:avLst/>
          </a:prstGeom>
          <a:solidFill>
            <a:schemeClr val="accent2"/>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30"/>
          <p:cNvSpPr/>
          <p:nvPr/>
        </p:nvSpPr>
        <p:spPr>
          <a:xfrm>
            <a:off x="8671792" y="2214584"/>
            <a:ext cx="1393200" cy="1393200"/>
          </a:xfrm>
          <a:prstGeom prst="ellipse">
            <a:avLst/>
          </a:prstGeom>
          <a:solidFill>
            <a:schemeClr val="accent3"/>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06" name="Google Shape;506;p30"/>
          <p:cNvPicPr preferRelativeResize="0"/>
          <p:nvPr/>
        </p:nvPicPr>
        <p:blipFill rotWithShape="1">
          <a:blip r:embed="rId3">
            <a:alphaModFix/>
          </a:blip>
          <a:srcRect l="33004" t="8689" r="25212" b="61743"/>
          <a:stretch/>
        </p:blipFill>
        <p:spPr>
          <a:xfrm>
            <a:off x="2082152" y="2185416"/>
            <a:ext cx="1389900" cy="1389900"/>
          </a:xfrm>
          <a:prstGeom prst="ellipse">
            <a:avLst/>
          </a:prstGeom>
          <a:noFill/>
          <a:ln>
            <a:noFill/>
          </a:ln>
        </p:spPr>
      </p:pic>
      <p:pic>
        <p:nvPicPr>
          <p:cNvPr id="507" name="Google Shape;507;p30"/>
          <p:cNvPicPr preferRelativeResize="0"/>
          <p:nvPr/>
        </p:nvPicPr>
        <p:blipFill rotWithShape="1">
          <a:blip r:embed="rId4">
            <a:alphaModFix/>
          </a:blip>
          <a:srcRect l="32897" t="19488" r="25727" b="14540"/>
          <a:stretch/>
        </p:blipFill>
        <p:spPr>
          <a:xfrm>
            <a:off x="5378625" y="2216213"/>
            <a:ext cx="1389900" cy="1389900"/>
          </a:xfrm>
          <a:prstGeom prst="ellipse">
            <a:avLst/>
          </a:prstGeom>
          <a:noFill/>
          <a:ln>
            <a:noFill/>
          </a:ln>
        </p:spPr>
      </p:pic>
      <p:pic>
        <p:nvPicPr>
          <p:cNvPr id="508" name="Google Shape;508;p30"/>
          <p:cNvPicPr preferRelativeResize="0"/>
          <p:nvPr/>
        </p:nvPicPr>
        <p:blipFill rotWithShape="1">
          <a:blip r:embed="rId5">
            <a:alphaModFix/>
          </a:blip>
          <a:srcRect l="24173" b="50920"/>
          <a:stretch/>
        </p:blipFill>
        <p:spPr>
          <a:xfrm>
            <a:off x="8673452" y="2203704"/>
            <a:ext cx="1389900" cy="1389900"/>
          </a:xfrm>
          <a:prstGeom prst="ellipse">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500E791F-EF79-1784-859E-8E51CB94EFE0}"/>
              </a:ext>
            </a:extLst>
          </p:cNvPr>
          <p:cNvSpPr/>
          <p:nvPr/>
        </p:nvSpPr>
        <p:spPr>
          <a:xfrm>
            <a:off x="1572738" y="329237"/>
            <a:ext cx="9575100" cy="1076445"/>
          </a:xfrm>
          <a:prstGeom prst="rect">
            <a:avLst/>
          </a:prstGeom>
          <a:solidFill>
            <a:schemeClr val="accent3"/>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3">
                  <a:lumMod val="60000"/>
                  <a:lumOff val="40000"/>
                </a:schemeClr>
              </a:solidFill>
            </a:endParaRPr>
          </a:p>
        </p:txBody>
      </p:sp>
      <p:sp>
        <p:nvSpPr>
          <p:cNvPr id="12" name="Rectangle 11">
            <a:extLst>
              <a:ext uri="{FF2B5EF4-FFF2-40B4-BE49-F238E27FC236}">
                <a16:creationId xmlns:a16="http://schemas.microsoft.com/office/drawing/2014/main" id="{C651E5DC-F0AE-C2F6-F10E-2B0DDDB9B4AC}"/>
              </a:ext>
            </a:extLst>
          </p:cNvPr>
          <p:cNvSpPr/>
          <p:nvPr/>
        </p:nvSpPr>
        <p:spPr>
          <a:xfrm>
            <a:off x="1308450" y="177554"/>
            <a:ext cx="9575100" cy="1076445"/>
          </a:xfrm>
          <a:prstGeom prst="rect">
            <a:avLst/>
          </a:prstGeom>
          <a:solidFill>
            <a:schemeClr val="accent6"/>
          </a:solidFill>
          <a:ln>
            <a:solidFill>
              <a:schemeClr val="bg1">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FD5B66AF-1665-AD23-9839-C2B6F6D8C363}"/>
              </a:ext>
            </a:extLst>
          </p:cNvPr>
          <p:cNvPicPr>
            <a:picLocks noChangeAspect="1"/>
          </p:cNvPicPr>
          <p:nvPr/>
        </p:nvPicPr>
        <p:blipFill>
          <a:blip r:embed="rId2"/>
          <a:stretch>
            <a:fillRect/>
          </a:stretch>
        </p:blipFill>
        <p:spPr>
          <a:xfrm>
            <a:off x="1440594" y="2034419"/>
            <a:ext cx="2461473" cy="2789162"/>
          </a:xfrm>
          <a:prstGeom prst="rect">
            <a:avLst/>
          </a:prstGeom>
        </p:spPr>
      </p:pic>
      <p:pic>
        <p:nvPicPr>
          <p:cNvPr id="8" name="Picture 7">
            <a:extLst>
              <a:ext uri="{FF2B5EF4-FFF2-40B4-BE49-F238E27FC236}">
                <a16:creationId xmlns:a16="http://schemas.microsoft.com/office/drawing/2014/main" id="{320DB8FA-E8E4-1D10-BD0D-125D8B4E68C7}"/>
              </a:ext>
            </a:extLst>
          </p:cNvPr>
          <p:cNvPicPr>
            <a:picLocks noChangeAspect="1"/>
          </p:cNvPicPr>
          <p:nvPr/>
        </p:nvPicPr>
        <p:blipFill>
          <a:blip r:embed="rId2"/>
          <a:stretch>
            <a:fillRect/>
          </a:stretch>
        </p:blipFill>
        <p:spPr>
          <a:xfrm>
            <a:off x="8219240" y="2034419"/>
            <a:ext cx="2461473" cy="2789162"/>
          </a:xfrm>
          <a:prstGeom prst="rect">
            <a:avLst/>
          </a:prstGeom>
        </p:spPr>
      </p:pic>
      <p:sp>
        <p:nvSpPr>
          <p:cNvPr id="9" name="TextBox 8">
            <a:extLst>
              <a:ext uri="{FF2B5EF4-FFF2-40B4-BE49-F238E27FC236}">
                <a16:creationId xmlns:a16="http://schemas.microsoft.com/office/drawing/2014/main" id="{2D94FD51-A21C-E33A-6221-6FAA0FEC4766}"/>
              </a:ext>
            </a:extLst>
          </p:cNvPr>
          <p:cNvSpPr txBox="1"/>
          <p:nvPr/>
        </p:nvSpPr>
        <p:spPr>
          <a:xfrm>
            <a:off x="7549280" y="4975264"/>
            <a:ext cx="3131433" cy="954107"/>
          </a:xfrm>
          <a:prstGeom prst="rect">
            <a:avLst/>
          </a:prstGeom>
          <a:noFill/>
        </p:spPr>
        <p:txBody>
          <a:bodyPr wrap="square" rtlCol="0">
            <a:spAutoFit/>
          </a:bodyPr>
          <a:lstStyle/>
          <a:p>
            <a:pPr algn="r"/>
            <a:r>
              <a:rPr lang="en-US" sz="2800" dirty="0" err="1">
                <a:solidFill>
                  <a:schemeClr val="accent5">
                    <a:lumMod val="50000"/>
                  </a:schemeClr>
                </a:solidFill>
                <a:latin typeface="Montserrat ExtraBold" pitchFamily="2" charset="0"/>
              </a:rPr>
              <a:t>Đỗ</a:t>
            </a:r>
            <a:r>
              <a:rPr lang="en-US" sz="2800" dirty="0">
                <a:solidFill>
                  <a:schemeClr val="accent5">
                    <a:lumMod val="50000"/>
                  </a:schemeClr>
                </a:solidFill>
                <a:latin typeface="Montserrat ExtraBold" pitchFamily="2" charset="0"/>
              </a:rPr>
              <a:t> Thanh Sơn</a:t>
            </a:r>
          </a:p>
          <a:p>
            <a:pPr algn="r"/>
            <a:r>
              <a:rPr lang="en-US" sz="2800" dirty="0">
                <a:solidFill>
                  <a:schemeClr val="accent5">
                    <a:lumMod val="50000"/>
                  </a:schemeClr>
                </a:solidFill>
                <a:latin typeface="Montserrat ExtraBold" pitchFamily="2" charset="0"/>
              </a:rPr>
              <a:t>- 21522551 -</a:t>
            </a:r>
            <a:endParaRPr lang="vi-VN" sz="2800" dirty="0">
              <a:solidFill>
                <a:schemeClr val="accent5">
                  <a:lumMod val="50000"/>
                </a:schemeClr>
              </a:solidFill>
              <a:latin typeface="Montserrat ExtraBold" pitchFamily="2" charset="0"/>
            </a:endParaRPr>
          </a:p>
        </p:txBody>
      </p:sp>
      <p:sp>
        <p:nvSpPr>
          <p:cNvPr id="10" name="TextBox 9">
            <a:extLst>
              <a:ext uri="{FF2B5EF4-FFF2-40B4-BE49-F238E27FC236}">
                <a16:creationId xmlns:a16="http://schemas.microsoft.com/office/drawing/2014/main" id="{C1EF196C-D2EE-630D-28F0-AD54754B5326}"/>
              </a:ext>
            </a:extLst>
          </p:cNvPr>
          <p:cNvSpPr txBox="1"/>
          <p:nvPr/>
        </p:nvSpPr>
        <p:spPr>
          <a:xfrm>
            <a:off x="1361955" y="4975264"/>
            <a:ext cx="4734045" cy="954107"/>
          </a:xfrm>
          <a:prstGeom prst="rect">
            <a:avLst/>
          </a:prstGeom>
          <a:noFill/>
        </p:spPr>
        <p:txBody>
          <a:bodyPr wrap="square" rtlCol="0">
            <a:spAutoFit/>
          </a:bodyPr>
          <a:lstStyle/>
          <a:p>
            <a:r>
              <a:rPr lang="en-US" sz="2800" dirty="0">
                <a:solidFill>
                  <a:schemeClr val="accent5">
                    <a:lumMod val="50000"/>
                  </a:schemeClr>
                </a:solidFill>
                <a:latin typeface="Montserrat ExtraBold" pitchFamily="2" charset="0"/>
              </a:rPr>
              <a:t>Trương Hữu Trường Sơn</a:t>
            </a:r>
          </a:p>
          <a:p>
            <a:r>
              <a:rPr lang="en-US" sz="2800" dirty="0">
                <a:solidFill>
                  <a:schemeClr val="accent5">
                    <a:lumMod val="50000"/>
                  </a:schemeClr>
                </a:solidFill>
                <a:latin typeface="Montserrat ExtraBold" pitchFamily="2" charset="0"/>
              </a:rPr>
              <a:t>- 21522559 -</a:t>
            </a:r>
            <a:endParaRPr lang="vi-VN" sz="2800" dirty="0">
              <a:solidFill>
                <a:schemeClr val="accent5">
                  <a:lumMod val="50000"/>
                </a:schemeClr>
              </a:solidFill>
              <a:latin typeface="Montserrat ExtraBold" pitchFamily="2" charset="0"/>
            </a:endParaRPr>
          </a:p>
        </p:txBody>
      </p:sp>
      <p:sp>
        <p:nvSpPr>
          <p:cNvPr id="11" name="Google Shape;393;p22">
            <a:extLst>
              <a:ext uri="{FF2B5EF4-FFF2-40B4-BE49-F238E27FC236}">
                <a16:creationId xmlns:a16="http://schemas.microsoft.com/office/drawing/2014/main" id="{A9EDCDED-BDF0-1A9C-D4FE-0A3EA16D689F}"/>
              </a:ext>
            </a:extLst>
          </p:cNvPr>
          <p:cNvSpPr txBox="1">
            <a:spLocks noGrp="1"/>
          </p:cNvSpPr>
          <p:nvPr>
            <p:ph type="title"/>
          </p:nvPr>
        </p:nvSpPr>
        <p:spPr>
          <a:xfrm>
            <a:off x="1572738" y="423118"/>
            <a:ext cx="9575100" cy="763500"/>
          </a:xfrm>
          <a:prstGeom prst="rect">
            <a:avLst/>
          </a:prstGeom>
        </p:spPr>
        <p:txBody>
          <a:bodyPr spcFirstLastPara="1" wrap="square" lIns="121900" tIns="121900" rIns="121900" bIns="121900" anchor="ctr" anchorCtr="0">
            <a:noAutofit/>
          </a:bodyPr>
          <a:lstStyle/>
          <a:p>
            <a:pPr marL="0" lvl="0" indent="0" algn="ctr" rtl="0">
              <a:spcBef>
                <a:spcPts val="0"/>
              </a:spcBef>
              <a:spcAft>
                <a:spcPts val="0"/>
              </a:spcAft>
              <a:buNone/>
            </a:pPr>
            <a:r>
              <a:rPr lang="en" dirty="0"/>
              <a:t>1. Giới thiệu thành viên</a:t>
            </a:r>
            <a:endParaRPr dirty="0"/>
          </a:p>
        </p:txBody>
      </p:sp>
    </p:spTree>
    <p:extLst>
      <p:ext uri="{BB962C8B-B14F-4D97-AF65-F5344CB8AC3E}">
        <p14:creationId xmlns:p14="http://schemas.microsoft.com/office/powerpoint/2010/main" val="21987232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512"/>
        <p:cNvGrpSpPr/>
        <p:nvPr/>
      </p:nvGrpSpPr>
      <p:grpSpPr>
        <a:xfrm>
          <a:off x="0" y="0"/>
          <a:ext cx="0" cy="0"/>
          <a:chOff x="0" y="0"/>
          <a:chExt cx="0" cy="0"/>
        </a:xfrm>
      </p:grpSpPr>
      <p:grpSp>
        <p:nvGrpSpPr>
          <p:cNvPr id="513" name="Google Shape;513;p31"/>
          <p:cNvGrpSpPr/>
          <p:nvPr/>
        </p:nvGrpSpPr>
        <p:grpSpPr>
          <a:xfrm>
            <a:off x="2780173" y="1871368"/>
            <a:ext cx="2128905" cy="3465303"/>
            <a:chOff x="293247" y="2328575"/>
            <a:chExt cx="2260224" cy="3465303"/>
          </a:xfrm>
        </p:grpSpPr>
        <p:grpSp>
          <p:nvGrpSpPr>
            <p:cNvPr id="514" name="Google Shape;514;p31"/>
            <p:cNvGrpSpPr/>
            <p:nvPr/>
          </p:nvGrpSpPr>
          <p:grpSpPr>
            <a:xfrm>
              <a:off x="293247" y="2328575"/>
              <a:ext cx="2260224" cy="3465303"/>
              <a:chOff x="293247" y="2328575"/>
              <a:chExt cx="2260224" cy="3465303"/>
            </a:xfrm>
          </p:grpSpPr>
          <p:sp>
            <p:nvSpPr>
              <p:cNvPr id="515" name="Google Shape;515;p31"/>
              <p:cNvSpPr/>
              <p:nvPr/>
            </p:nvSpPr>
            <p:spPr>
              <a:xfrm>
                <a:off x="293247" y="2328578"/>
                <a:ext cx="2260200" cy="3465300"/>
              </a:xfrm>
              <a:prstGeom prst="roundRect">
                <a:avLst>
                  <a:gd name="adj" fmla="val 0"/>
                </a:avLst>
              </a:prstGeom>
              <a:solidFill>
                <a:schemeClr val="accent6"/>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a:p>
            </p:txBody>
          </p:sp>
          <p:sp>
            <p:nvSpPr>
              <p:cNvPr id="516" name="Google Shape;516;p31"/>
              <p:cNvSpPr/>
              <p:nvPr/>
            </p:nvSpPr>
            <p:spPr>
              <a:xfrm flipH="1">
                <a:off x="293271" y="2328575"/>
                <a:ext cx="2260200" cy="444000"/>
              </a:xfrm>
              <a:prstGeom prst="rect">
                <a:avLst/>
              </a:prstGeom>
              <a:solidFill>
                <a:schemeClr val="accent6"/>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7" name="Google Shape;517;p31"/>
            <p:cNvGrpSpPr/>
            <p:nvPr/>
          </p:nvGrpSpPr>
          <p:grpSpPr>
            <a:xfrm flipH="1">
              <a:off x="382771" y="2462731"/>
              <a:ext cx="709879" cy="183429"/>
              <a:chOff x="1367875" y="1812100"/>
              <a:chExt cx="822000" cy="212400"/>
            </a:xfrm>
          </p:grpSpPr>
          <p:sp>
            <p:nvSpPr>
              <p:cNvPr id="518" name="Google Shape;518;p31"/>
              <p:cNvSpPr/>
              <p:nvPr/>
            </p:nvSpPr>
            <p:spPr>
              <a:xfrm>
                <a:off x="1367875" y="1812100"/>
                <a:ext cx="212400" cy="212400"/>
              </a:xfrm>
              <a:prstGeom prst="ellipse">
                <a:avLst/>
              </a:prstGeom>
              <a:solidFill>
                <a:schemeClr val="accent2"/>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1"/>
              <p:cNvSpPr/>
              <p:nvPr/>
            </p:nvSpPr>
            <p:spPr>
              <a:xfrm>
                <a:off x="1672675" y="1812100"/>
                <a:ext cx="212400" cy="212400"/>
              </a:xfrm>
              <a:prstGeom prst="ellipse">
                <a:avLst/>
              </a:prstGeom>
              <a:solidFill>
                <a:schemeClr val="accent3"/>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1"/>
              <p:cNvSpPr/>
              <p:nvPr/>
            </p:nvSpPr>
            <p:spPr>
              <a:xfrm>
                <a:off x="1977475" y="1812100"/>
                <a:ext cx="212400" cy="212400"/>
              </a:xfrm>
              <a:prstGeom prst="ellipse">
                <a:avLst/>
              </a:prstGeom>
              <a:solidFill>
                <a:schemeClr val="accent1"/>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1" name="Google Shape;521;p31"/>
          <p:cNvGrpSpPr/>
          <p:nvPr/>
        </p:nvGrpSpPr>
        <p:grpSpPr>
          <a:xfrm>
            <a:off x="7312969" y="1871368"/>
            <a:ext cx="2128905" cy="3465303"/>
            <a:chOff x="293247" y="2328575"/>
            <a:chExt cx="2260224" cy="3465303"/>
          </a:xfrm>
        </p:grpSpPr>
        <p:grpSp>
          <p:nvGrpSpPr>
            <p:cNvPr id="522" name="Google Shape;522;p31"/>
            <p:cNvGrpSpPr/>
            <p:nvPr/>
          </p:nvGrpSpPr>
          <p:grpSpPr>
            <a:xfrm>
              <a:off x="293247" y="2328575"/>
              <a:ext cx="2260224" cy="3465303"/>
              <a:chOff x="293247" y="2328575"/>
              <a:chExt cx="2260224" cy="3465303"/>
            </a:xfrm>
          </p:grpSpPr>
          <p:sp>
            <p:nvSpPr>
              <p:cNvPr id="523" name="Google Shape;523;p31"/>
              <p:cNvSpPr/>
              <p:nvPr/>
            </p:nvSpPr>
            <p:spPr>
              <a:xfrm>
                <a:off x="293247" y="2328578"/>
                <a:ext cx="2260200" cy="3465300"/>
              </a:xfrm>
              <a:prstGeom prst="roundRect">
                <a:avLst>
                  <a:gd name="adj" fmla="val 0"/>
                </a:avLst>
              </a:prstGeom>
              <a:solidFill>
                <a:schemeClr val="accent6"/>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a:p>
            </p:txBody>
          </p:sp>
          <p:sp>
            <p:nvSpPr>
              <p:cNvPr id="524" name="Google Shape;524;p31"/>
              <p:cNvSpPr/>
              <p:nvPr/>
            </p:nvSpPr>
            <p:spPr>
              <a:xfrm flipH="1">
                <a:off x="293271" y="2328575"/>
                <a:ext cx="2260200" cy="444000"/>
              </a:xfrm>
              <a:prstGeom prst="rect">
                <a:avLst/>
              </a:prstGeom>
              <a:solidFill>
                <a:schemeClr val="accent6"/>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 name="Google Shape;525;p31"/>
            <p:cNvGrpSpPr/>
            <p:nvPr/>
          </p:nvGrpSpPr>
          <p:grpSpPr>
            <a:xfrm flipH="1">
              <a:off x="382771" y="2462731"/>
              <a:ext cx="709879" cy="183429"/>
              <a:chOff x="1367875" y="1812100"/>
              <a:chExt cx="822000" cy="212400"/>
            </a:xfrm>
          </p:grpSpPr>
          <p:sp>
            <p:nvSpPr>
              <p:cNvPr id="526" name="Google Shape;526;p31"/>
              <p:cNvSpPr/>
              <p:nvPr/>
            </p:nvSpPr>
            <p:spPr>
              <a:xfrm>
                <a:off x="1367875" y="1812100"/>
                <a:ext cx="212400" cy="212400"/>
              </a:xfrm>
              <a:prstGeom prst="ellipse">
                <a:avLst/>
              </a:prstGeom>
              <a:solidFill>
                <a:schemeClr val="accent2"/>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1"/>
              <p:cNvSpPr/>
              <p:nvPr/>
            </p:nvSpPr>
            <p:spPr>
              <a:xfrm>
                <a:off x="1672675" y="1812100"/>
                <a:ext cx="212400" cy="212400"/>
              </a:xfrm>
              <a:prstGeom prst="ellipse">
                <a:avLst/>
              </a:prstGeom>
              <a:solidFill>
                <a:schemeClr val="accent3"/>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1"/>
              <p:cNvSpPr/>
              <p:nvPr/>
            </p:nvSpPr>
            <p:spPr>
              <a:xfrm>
                <a:off x="1977475" y="1812100"/>
                <a:ext cx="212400" cy="212400"/>
              </a:xfrm>
              <a:prstGeom prst="ellipse">
                <a:avLst/>
              </a:prstGeom>
              <a:solidFill>
                <a:schemeClr val="accent1"/>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9" name="Google Shape;529;p31"/>
          <p:cNvGrpSpPr/>
          <p:nvPr/>
        </p:nvGrpSpPr>
        <p:grpSpPr>
          <a:xfrm>
            <a:off x="9514152" y="2480968"/>
            <a:ext cx="2259336" cy="3634640"/>
            <a:chOff x="293247" y="2328575"/>
            <a:chExt cx="2398700" cy="3634640"/>
          </a:xfrm>
        </p:grpSpPr>
        <p:grpSp>
          <p:nvGrpSpPr>
            <p:cNvPr id="530" name="Google Shape;530;p31"/>
            <p:cNvGrpSpPr/>
            <p:nvPr/>
          </p:nvGrpSpPr>
          <p:grpSpPr>
            <a:xfrm>
              <a:off x="293247" y="2328575"/>
              <a:ext cx="2398700" cy="3634640"/>
              <a:chOff x="293247" y="2328575"/>
              <a:chExt cx="2398700" cy="3634640"/>
            </a:xfrm>
          </p:grpSpPr>
          <p:sp>
            <p:nvSpPr>
              <p:cNvPr id="531" name="Google Shape;531;p31"/>
              <p:cNvSpPr/>
              <p:nvPr/>
            </p:nvSpPr>
            <p:spPr>
              <a:xfrm flipH="1">
                <a:off x="431747" y="2455615"/>
                <a:ext cx="2260200" cy="3507600"/>
              </a:xfrm>
              <a:prstGeom prst="rect">
                <a:avLst/>
              </a:prstGeom>
              <a:solidFill>
                <a:schemeClr val="accent3"/>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1"/>
              <p:cNvSpPr/>
              <p:nvPr/>
            </p:nvSpPr>
            <p:spPr>
              <a:xfrm>
                <a:off x="293247" y="2328578"/>
                <a:ext cx="2260200" cy="3465300"/>
              </a:xfrm>
              <a:prstGeom prst="roundRect">
                <a:avLst>
                  <a:gd name="adj" fmla="val 0"/>
                </a:avLst>
              </a:prstGeom>
              <a:solidFill>
                <a:schemeClr val="accent6"/>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a:p>
            </p:txBody>
          </p:sp>
          <p:sp>
            <p:nvSpPr>
              <p:cNvPr id="533" name="Google Shape;533;p31"/>
              <p:cNvSpPr/>
              <p:nvPr/>
            </p:nvSpPr>
            <p:spPr>
              <a:xfrm flipH="1">
                <a:off x="293271" y="2328575"/>
                <a:ext cx="2260200" cy="444000"/>
              </a:xfrm>
              <a:prstGeom prst="rect">
                <a:avLst/>
              </a:prstGeom>
              <a:solidFill>
                <a:schemeClr val="accent6"/>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4" name="Google Shape;534;p31"/>
            <p:cNvGrpSpPr/>
            <p:nvPr/>
          </p:nvGrpSpPr>
          <p:grpSpPr>
            <a:xfrm flipH="1">
              <a:off x="382771" y="2462731"/>
              <a:ext cx="709879" cy="183429"/>
              <a:chOff x="1367875" y="1812100"/>
              <a:chExt cx="822000" cy="212400"/>
            </a:xfrm>
          </p:grpSpPr>
          <p:sp>
            <p:nvSpPr>
              <p:cNvPr id="535" name="Google Shape;535;p31"/>
              <p:cNvSpPr/>
              <p:nvPr/>
            </p:nvSpPr>
            <p:spPr>
              <a:xfrm>
                <a:off x="1367875" y="1812100"/>
                <a:ext cx="212400" cy="212400"/>
              </a:xfrm>
              <a:prstGeom prst="ellipse">
                <a:avLst/>
              </a:prstGeom>
              <a:solidFill>
                <a:schemeClr val="accent2"/>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31"/>
              <p:cNvSpPr/>
              <p:nvPr/>
            </p:nvSpPr>
            <p:spPr>
              <a:xfrm>
                <a:off x="1672675" y="1812100"/>
                <a:ext cx="212400" cy="212400"/>
              </a:xfrm>
              <a:prstGeom prst="ellipse">
                <a:avLst/>
              </a:prstGeom>
              <a:solidFill>
                <a:schemeClr val="accent3"/>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31"/>
              <p:cNvSpPr/>
              <p:nvPr/>
            </p:nvSpPr>
            <p:spPr>
              <a:xfrm>
                <a:off x="1977475" y="1812100"/>
                <a:ext cx="212400" cy="212400"/>
              </a:xfrm>
              <a:prstGeom prst="ellipse">
                <a:avLst/>
              </a:prstGeom>
              <a:solidFill>
                <a:schemeClr val="accent1"/>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8" name="Google Shape;538;p31"/>
          <p:cNvGrpSpPr/>
          <p:nvPr/>
        </p:nvGrpSpPr>
        <p:grpSpPr>
          <a:xfrm>
            <a:off x="448560" y="2480968"/>
            <a:ext cx="2259336" cy="3634640"/>
            <a:chOff x="293247" y="2328575"/>
            <a:chExt cx="2398700" cy="3634640"/>
          </a:xfrm>
        </p:grpSpPr>
        <p:grpSp>
          <p:nvGrpSpPr>
            <p:cNvPr id="539" name="Google Shape;539;p31"/>
            <p:cNvGrpSpPr/>
            <p:nvPr/>
          </p:nvGrpSpPr>
          <p:grpSpPr>
            <a:xfrm>
              <a:off x="293247" y="2328575"/>
              <a:ext cx="2398700" cy="3634640"/>
              <a:chOff x="293247" y="2328575"/>
              <a:chExt cx="2398700" cy="3634640"/>
            </a:xfrm>
          </p:grpSpPr>
          <p:sp>
            <p:nvSpPr>
              <p:cNvPr id="540" name="Google Shape;540;p31"/>
              <p:cNvSpPr/>
              <p:nvPr/>
            </p:nvSpPr>
            <p:spPr>
              <a:xfrm flipH="1">
                <a:off x="431747" y="2455615"/>
                <a:ext cx="2260200" cy="3507600"/>
              </a:xfrm>
              <a:prstGeom prst="rect">
                <a:avLst/>
              </a:prstGeom>
              <a:solidFill>
                <a:schemeClr val="accent1"/>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31"/>
              <p:cNvSpPr/>
              <p:nvPr/>
            </p:nvSpPr>
            <p:spPr>
              <a:xfrm>
                <a:off x="293247" y="2328578"/>
                <a:ext cx="2260200" cy="3465300"/>
              </a:xfrm>
              <a:prstGeom prst="roundRect">
                <a:avLst>
                  <a:gd name="adj" fmla="val 0"/>
                </a:avLst>
              </a:prstGeom>
              <a:solidFill>
                <a:schemeClr val="accent6"/>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a:p>
            </p:txBody>
          </p:sp>
          <p:sp>
            <p:nvSpPr>
              <p:cNvPr id="542" name="Google Shape;542;p31"/>
              <p:cNvSpPr/>
              <p:nvPr/>
            </p:nvSpPr>
            <p:spPr>
              <a:xfrm flipH="1">
                <a:off x="293271" y="2328575"/>
                <a:ext cx="2260200" cy="444000"/>
              </a:xfrm>
              <a:prstGeom prst="rect">
                <a:avLst/>
              </a:prstGeom>
              <a:solidFill>
                <a:schemeClr val="accent6"/>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3" name="Google Shape;543;p31"/>
            <p:cNvGrpSpPr/>
            <p:nvPr/>
          </p:nvGrpSpPr>
          <p:grpSpPr>
            <a:xfrm flipH="1">
              <a:off x="382771" y="2462731"/>
              <a:ext cx="709879" cy="183429"/>
              <a:chOff x="1367875" y="1812100"/>
              <a:chExt cx="822000" cy="212400"/>
            </a:xfrm>
          </p:grpSpPr>
          <p:sp>
            <p:nvSpPr>
              <p:cNvPr id="544" name="Google Shape;544;p31"/>
              <p:cNvSpPr/>
              <p:nvPr/>
            </p:nvSpPr>
            <p:spPr>
              <a:xfrm>
                <a:off x="1367875" y="1812100"/>
                <a:ext cx="212400" cy="212400"/>
              </a:xfrm>
              <a:prstGeom prst="ellipse">
                <a:avLst/>
              </a:prstGeom>
              <a:solidFill>
                <a:schemeClr val="accent2"/>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31"/>
              <p:cNvSpPr/>
              <p:nvPr/>
            </p:nvSpPr>
            <p:spPr>
              <a:xfrm>
                <a:off x="1672675" y="1812100"/>
                <a:ext cx="212400" cy="212400"/>
              </a:xfrm>
              <a:prstGeom prst="ellipse">
                <a:avLst/>
              </a:prstGeom>
              <a:solidFill>
                <a:schemeClr val="accent3"/>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31"/>
              <p:cNvSpPr/>
              <p:nvPr/>
            </p:nvSpPr>
            <p:spPr>
              <a:xfrm>
                <a:off x="1977475" y="1812100"/>
                <a:ext cx="212400" cy="212400"/>
              </a:xfrm>
              <a:prstGeom prst="ellipse">
                <a:avLst/>
              </a:prstGeom>
              <a:solidFill>
                <a:schemeClr val="accent1"/>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7" name="Google Shape;547;p31"/>
          <p:cNvGrpSpPr/>
          <p:nvPr/>
        </p:nvGrpSpPr>
        <p:grpSpPr>
          <a:xfrm>
            <a:off x="4981356" y="2480968"/>
            <a:ext cx="2259336" cy="3634640"/>
            <a:chOff x="293247" y="2328575"/>
            <a:chExt cx="2398700" cy="3634640"/>
          </a:xfrm>
        </p:grpSpPr>
        <p:grpSp>
          <p:nvGrpSpPr>
            <p:cNvPr id="548" name="Google Shape;548;p31"/>
            <p:cNvGrpSpPr/>
            <p:nvPr/>
          </p:nvGrpSpPr>
          <p:grpSpPr>
            <a:xfrm>
              <a:off x="293247" y="2328575"/>
              <a:ext cx="2398700" cy="3634640"/>
              <a:chOff x="293247" y="2328575"/>
              <a:chExt cx="2398700" cy="3634640"/>
            </a:xfrm>
          </p:grpSpPr>
          <p:sp>
            <p:nvSpPr>
              <p:cNvPr id="549" name="Google Shape;549;p31"/>
              <p:cNvSpPr/>
              <p:nvPr/>
            </p:nvSpPr>
            <p:spPr>
              <a:xfrm flipH="1">
                <a:off x="431747" y="2455615"/>
                <a:ext cx="2260200" cy="3507600"/>
              </a:xfrm>
              <a:prstGeom prst="rect">
                <a:avLst/>
              </a:prstGeom>
              <a:solidFill>
                <a:schemeClr val="accent2"/>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1"/>
              <p:cNvSpPr/>
              <p:nvPr/>
            </p:nvSpPr>
            <p:spPr>
              <a:xfrm>
                <a:off x="293247" y="2328578"/>
                <a:ext cx="2260200" cy="3465300"/>
              </a:xfrm>
              <a:prstGeom prst="roundRect">
                <a:avLst>
                  <a:gd name="adj" fmla="val 0"/>
                </a:avLst>
              </a:prstGeom>
              <a:solidFill>
                <a:schemeClr val="accent6"/>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a:p>
            </p:txBody>
          </p:sp>
          <p:sp>
            <p:nvSpPr>
              <p:cNvPr id="551" name="Google Shape;551;p31"/>
              <p:cNvSpPr/>
              <p:nvPr/>
            </p:nvSpPr>
            <p:spPr>
              <a:xfrm flipH="1">
                <a:off x="293271" y="2328575"/>
                <a:ext cx="2260200" cy="444000"/>
              </a:xfrm>
              <a:prstGeom prst="rect">
                <a:avLst/>
              </a:prstGeom>
              <a:solidFill>
                <a:schemeClr val="accent6"/>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2" name="Google Shape;552;p31"/>
            <p:cNvGrpSpPr/>
            <p:nvPr/>
          </p:nvGrpSpPr>
          <p:grpSpPr>
            <a:xfrm flipH="1">
              <a:off x="382771" y="2462731"/>
              <a:ext cx="709879" cy="183429"/>
              <a:chOff x="1367875" y="1812100"/>
              <a:chExt cx="822000" cy="212400"/>
            </a:xfrm>
          </p:grpSpPr>
          <p:sp>
            <p:nvSpPr>
              <p:cNvPr id="553" name="Google Shape;553;p31"/>
              <p:cNvSpPr/>
              <p:nvPr/>
            </p:nvSpPr>
            <p:spPr>
              <a:xfrm>
                <a:off x="1367875" y="1812100"/>
                <a:ext cx="212400" cy="212400"/>
              </a:xfrm>
              <a:prstGeom prst="ellipse">
                <a:avLst/>
              </a:prstGeom>
              <a:solidFill>
                <a:schemeClr val="accent2"/>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1"/>
              <p:cNvSpPr/>
              <p:nvPr/>
            </p:nvSpPr>
            <p:spPr>
              <a:xfrm>
                <a:off x="1672675" y="1812100"/>
                <a:ext cx="212400" cy="212400"/>
              </a:xfrm>
              <a:prstGeom prst="ellipse">
                <a:avLst/>
              </a:prstGeom>
              <a:solidFill>
                <a:schemeClr val="accent3"/>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31"/>
              <p:cNvSpPr/>
              <p:nvPr/>
            </p:nvSpPr>
            <p:spPr>
              <a:xfrm>
                <a:off x="1977475" y="1812100"/>
                <a:ext cx="212400" cy="212400"/>
              </a:xfrm>
              <a:prstGeom prst="ellipse">
                <a:avLst/>
              </a:prstGeom>
              <a:solidFill>
                <a:schemeClr val="accent1"/>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56" name="Google Shape;556;p31"/>
          <p:cNvSpPr txBox="1">
            <a:spLocks noGrp="1"/>
          </p:cNvSpPr>
          <p:nvPr>
            <p:ph type="title"/>
          </p:nvPr>
        </p:nvSpPr>
        <p:spPr>
          <a:xfrm>
            <a:off x="638475" y="517175"/>
            <a:ext cx="10933500" cy="763500"/>
          </a:xfrm>
          <a:prstGeom prst="rect">
            <a:avLst/>
          </a:prstGeom>
        </p:spPr>
        <p:txBody>
          <a:bodyPr spcFirstLastPara="1" wrap="square" lIns="121900" tIns="121900" rIns="121900" bIns="121900" anchor="ctr" anchorCtr="0">
            <a:noAutofit/>
          </a:bodyPr>
          <a:lstStyle/>
          <a:p>
            <a:pPr marL="0" lvl="0" indent="0" algn="ctr" rtl="0">
              <a:spcBef>
                <a:spcPts val="0"/>
              </a:spcBef>
              <a:spcAft>
                <a:spcPts val="0"/>
              </a:spcAft>
              <a:buNone/>
            </a:pPr>
            <a:r>
              <a:rPr lang="en"/>
              <a:t>And this is a timeline.</a:t>
            </a:r>
            <a:endParaRPr/>
          </a:p>
        </p:txBody>
      </p:sp>
      <p:sp>
        <p:nvSpPr>
          <p:cNvPr id="557" name="Google Shape;557;p31"/>
          <p:cNvSpPr txBox="1">
            <a:spLocks noGrp="1"/>
          </p:cNvSpPr>
          <p:nvPr>
            <p:ph type="subTitle" idx="1"/>
          </p:nvPr>
        </p:nvSpPr>
        <p:spPr>
          <a:xfrm>
            <a:off x="418513" y="2468400"/>
            <a:ext cx="1935000" cy="469800"/>
          </a:xfrm>
          <a:prstGeom prst="rect">
            <a:avLst/>
          </a:prstGeom>
        </p:spPr>
        <p:txBody>
          <a:bodyPr spcFirstLastPara="1" wrap="square" lIns="121900" tIns="121900" rIns="121900" bIns="121900" anchor="ctr" anchorCtr="0">
            <a:noAutofit/>
          </a:bodyPr>
          <a:lstStyle/>
          <a:p>
            <a:pPr marL="0" lvl="0" indent="0" algn="r" rtl="0">
              <a:spcBef>
                <a:spcPts val="0"/>
              </a:spcBef>
              <a:spcAft>
                <a:spcPts val="0"/>
              </a:spcAft>
              <a:buNone/>
            </a:pPr>
            <a:r>
              <a:rPr lang="en"/>
              <a:t>1999</a:t>
            </a:r>
            <a:endParaRPr/>
          </a:p>
        </p:txBody>
      </p:sp>
      <p:sp>
        <p:nvSpPr>
          <p:cNvPr id="558" name="Google Shape;558;p31"/>
          <p:cNvSpPr txBox="1">
            <a:spLocks noGrp="1"/>
          </p:cNvSpPr>
          <p:nvPr>
            <p:ph type="body" idx="7"/>
          </p:nvPr>
        </p:nvSpPr>
        <p:spPr>
          <a:xfrm>
            <a:off x="2927368" y="2705225"/>
            <a:ext cx="1902600" cy="23301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a:t>Lorem ipsum dolor sit amet, consectetuer adipiscing elit.</a:t>
            </a:r>
            <a:endParaRPr/>
          </a:p>
        </p:txBody>
      </p:sp>
      <p:sp>
        <p:nvSpPr>
          <p:cNvPr id="559" name="Google Shape;559;p31"/>
          <p:cNvSpPr txBox="1">
            <a:spLocks noGrp="1"/>
          </p:cNvSpPr>
          <p:nvPr>
            <p:ph type="subTitle" idx="2"/>
          </p:nvPr>
        </p:nvSpPr>
        <p:spPr>
          <a:xfrm>
            <a:off x="2704049" y="1858800"/>
            <a:ext cx="1935000" cy="469800"/>
          </a:xfrm>
          <a:prstGeom prst="rect">
            <a:avLst/>
          </a:prstGeom>
        </p:spPr>
        <p:txBody>
          <a:bodyPr spcFirstLastPara="1" wrap="square" lIns="121900" tIns="121900" rIns="121900" bIns="121900" anchor="ctr" anchorCtr="0">
            <a:noAutofit/>
          </a:bodyPr>
          <a:lstStyle/>
          <a:p>
            <a:pPr marL="0" lvl="0" indent="0" algn="r" rtl="0">
              <a:spcBef>
                <a:spcPts val="0"/>
              </a:spcBef>
              <a:spcAft>
                <a:spcPts val="0"/>
              </a:spcAft>
              <a:buNone/>
            </a:pPr>
            <a:r>
              <a:rPr lang="en"/>
              <a:t>2005</a:t>
            </a:r>
            <a:endParaRPr/>
          </a:p>
        </p:txBody>
      </p:sp>
      <p:sp>
        <p:nvSpPr>
          <p:cNvPr id="560" name="Google Shape;560;p31"/>
          <p:cNvSpPr txBox="1">
            <a:spLocks noGrp="1"/>
          </p:cNvSpPr>
          <p:nvPr>
            <p:ph type="body" idx="8"/>
          </p:nvPr>
        </p:nvSpPr>
        <p:spPr>
          <a:xfrm>
            <a:off x="5098499" y="3391025"/>
            <a:ext cx="1902600" cy="23301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a:t>Lorem ipsum dolor sit amet, consectetuer adipiscing elit.</a:t>
            </a:r>
            <a:endParaRPr/>
          </a:p>
        </p:txBody>
      </p:sp>
      <p:sp>
        <p:nvSpPr>
          <p:cNvPr id="561" name="Google Shape;561;p31"/>
          <p:cNvSpPr txBox="1">
            <a:spLocks noGrp="1"/>
          </p:cNvSpPr>
          <p:nvPr>
            <p:ph type="subTitle" idx="3"/>
          </p:nvPr>
        </p:nvSpPr>
        <p:spPr>
          <a:xfrm>
            <a:off x="4989586" y="2468400"/>
            <a:ext cx="1935000" cy="469800"/>
          </a:xfrm>
          <a:prstGeom prst="rect">
            <a:avLst/>
          </a:prstGeom>
        </p:spPr>
        <p:txBody>
          <a:bodyPr spcFirstLastPara="1" wrap="square" lIns="121900" tIns="121900" rIns="121900" bIns="121900" anchor="ctr" anchorCtr="0">
            <a:noAutofit/>
          </a:bodyPr>
          <a:lstStyle/>
          <a:p>
            <a:pPr marL="0" lvl="0" indent="0" algn="r" rtl="0">
              <a:spcBef>
                <a:spcPts val="0"/>
              </a:spcBef>
              <a:spcAft>
                <a:spcPts val="0"/>
              </a:spcAft>
              <a:buNone/>
            </a:pPr>
            <a:r>
              <a:rPr lang="en"/>
              <a:t>2015</a:t>
            </a:r>
            <a:endParaRPr/>
          </a:p>
        </p:txBody>
      </p:sp>
      <p:sp>
        <p:nvSpPr>
          <p:cNvPr id="562" name="Google Shape;562;p31"/>
          <p:cNvSpPr txBox="1">
            <a:spLocks noGrp="1"/>
          </p:cNvSpPr>
          <p:nvPr>
            <p:ph type="body" idx="9"/>
          </p:nvPr>
        </p:nvSpPr>
        <p:spPr>
          <a:xfrm>
            <a:off x="7422029" y="2705225"/>
            <a:ext cx="1902600" cy="23301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a:t>Lorem ipsum dolor sit amet, consectetuer adipiscing elit.</a:t>
            </a:r>
            <a:endParaRPr/>
          </a:p>
        </p:txBody>
      </p:sp>
      <p:sp>
        <p:nvSpPr>
          <p:cNvPr id="563" name="Google Shape;563;p31"/>
          <p:cNvSpPr txBox="1">
            <a:spLocks noGrp="1"/>
          </p:cNvSpPr>
          <p:nvPr>
            <p:ph type="subTitle" idx="4"/>
          </p:nvPr>
        </p:nvSpPr>
        <p:spPr>
          <a:xfrm>
            <a:off x="7275123" y="1858800"/>
            <a:ext cx="1935000" cy="469800"/>
          </a:xfrm>
          <a:prstGeom prst="rect">
            <a:avLst/>
          </a:prstGeom>
        </p:spPr>
        <p:txBody>
          <a:bodyPr spcFirstLastPara="1" wrap="square" lIns="121900" tIns="121900" rIns="121900" bIns="121900" anchor="ctr" anchorCtr="0">
            <a:noAutofit/>
          </a:bodyPr>
          <a:lstStyle/>
          <a:p>
            <a:pPr marL="0" lvl="0" indent="0" algn="r" rtl="0">
              <a:spcBef>
                <a:spcPts val="0"/>
              </a:spcBef>
              <a:spcAft>
                <a:spcPts val="0"/>
              </a:spcAft>
              <a:buNone/>
            </a:pPr>
            <a:r>
              <a:rPr lang="en"/>
              <a:t>2019</a:t>
            </a:r>
            <a:endParaRPr/>
          </a:p>
        </p:txBody>
      </p:sp>
      <p:sp>
        <p:nvSpPr>
          <p:cNvPr id="564" name="Google Shape;564;p31"/>
          <p:cNvSpPr txBox="1">
            <a:spLocks noGrp="1"/>
          </p:cNvSpPr>
          <p:nvPr>
            <p:ph type="subTitle" idx="5"/>
          </p:nvPr>
        </p:nvSpPr>
        <p:spPr>
          <a:xfrm>
            <a:off x="9560660" y="2468400"/>
            <a:ext cx="1935000" cy="469800"/>
          </a:xfrm>
          <a:prstGeom prst="rect">
            <a:avLst/>
          </a:prstGeom>
        </p:spPr>
        <p:txBody>
          <a:bodyPr spcFirstLastPara="1" wrap="square" lIns="121900" tIns="121900" rIns="121900" bIns="121900" anchor="ctr" anchorCtr="0">
            <a:noAutofit/>
          </a:bodyPr>
          <a:lstStyle/>
          <a:p>
            <a:pPr marL="0" lvl="0" indent="0" algn="r" rtl="0">
              <a:spcBef>
                <a:spcPts val="0"/>
              </a:spcBef>
              <a:spcAft>
                <a:spcPts val="0"/>
              </a:spcAft>
              <a:buNone/>
            </a:pPr>
            <a:r>
              <a:rPr lang="en"/>
              <a:t>2022</a:t>
            </a:r>
            <a:endParaRPr/>
          </a:p>
        </p:txBody>
      </p:sp>
      <p:sp>
        <p:nvSpPr>
          <p:cNvPr id="565" name="Google Shape;565;p31"/>
          <p:cNvSpPr txBox="1">
            <a:spLocks noGrp="1"/>
          </p:cNvSpPr>
          <p:nvPr>
            <p:ph type="body" idx="6"/>
          </p:nvPr>
        </p:nvSpPr>
        <p:spPr>
          <a:xfrm>
            <a:off x="603838" y="3391025"/>
            <a:ext cx="1902600" cy="23301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a:t>Lorem ipsum dolor sit amet, consectetuer adipiscing elit.</a:t>
            </a:r>
            <a:endParaRPr/>
          </a:p>
        </p:txBody>
      </p:sp>
      <p:sp>
        <p:nvSpPr>
          <p:cNvPr id="566" name="Google Shape;566;p31"/>
          <p:cNvSpPr txBox="1">
            <a:spLocks noGrp="1"/>
          </p:cNvSpPr>
          <p:nvPr>
            <p:ph type="body" idx="13"/>
          </p:nvPr>
        </p:nvSpPr>
        <p:spPr>
          <a:xfrm>
            <a:off x="9669360" y="3391025"/>
            <a:ext cx="1902600" cy="23301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a:t>Lorem ipsum dolor sit amet, consectetuer adipiscing elit.</a:t>
            </a:r>
            <a:endParaRPr/>
          </a:p>
        </p:txBody>
      </p:sp>
      <p:grpSp>
        <p:nvGrpSpPr>
          <p:cNvPr id="567" name="Google Shape;567;p31"/>
          <p:cNvGrpSpPr/>
          <p:nvPr/>
        </p:nvGrpSpPr>
        <p:grpSpPr>
          <a:xfrm rot="758291">
            <a:off x="8326896" y="4937561"/>
            <a:ext cx="577817" cy="1025430"/>
            <a:chOff x="441575" y="368400"/>
            <a:chExt cx="577800" cy="1025400"/>
          </a:xfrm>
        </p:grpSpPr>
        <p:sp>
          <p:nvSpPr>
            <p:cNvPr id="568" name="Google Shape;568;p31"/>
            <p:cNvSpPr/>
            <p:nvPr/>
          </p:nvSpPr>
          <p:spPr>
            <a:xfrm>
              <a:off x="441575" y="368400"/>
              <a:ext cx="577800" cy="909600"/>
            </a:xfrm>
            <a:prstGeom prst="triangle">
              <a:avLst>
                <a:gd name="adj" fmla="val 50000"/>
              </a:avLst>
            </a:prstGeom>
            <a:solidFill>
              <a:schemeClr val="accent3"/>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1"/>
            <p:cNvSpPr/>
            <p:nvPr/>
          </p:nvSpPr>
          <p:spPr>
            <a:xfrm>
              <a:off x="441575" y="1189800"/>
              <a:ext cx="577800" cy="204000"/>
            </a:xfrm>
            <a:prstGeom prst="ellipse">
              <a:avLst/>
            </a:prstGeom>
            <a:solidFill>
              <a:schemeClr val="accent1"/>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 name="Google Shape;570;p31"/>
          <p:cNvGrpSpPr/>
          <p:nvPr/>
        </p:nvGrpSpPr>
        <p:grpSpPr>
          <a:xfrm rot="-1179808">
            <a:off x="3354700" y="5035103"/>
            <a:ext cx="701411" cy="586436"/>
            <a:chOff x="10601688" y="5193301"/>
            <a:chExt cx="701400" cy="586427"/>
          </a:xfrm>
        </p:grpSpPr>
        <p:sp>
          <p:nvSpPr>
            <p:cNvPr id="571" name="Google Shape;571;p31"/>
            <p:cNvSpPr/>
            <p:nvPr/>
          </p:nvSpPr>
          <p:spPr>
            <a:xfrm rot="5400000">
              <a:off x="10407392" y="5389351"/>
              <a:ext cx="585600" cy="193500"/>
            </a:xfrm>
            <a:prstGeom prst="parallelogram">
              <a:avLst>
                <a:gd name="adj" fmla="val 39866"/>
              </a:avLst>
            </a:prstGeom>
            <a:solidFill>
              <a:schemeClr val="accent3"/>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1"/>
            <p:cNvSpPr/>
            <p:nvPr/>
          </p:nvSpPr>
          <p:spPr>
            <a:xfrm flipH="1">
              <a:off x="10601688" y="5194688"/>
              <a:ext cx="701400" cy="78900"/>
            </a:xfrm>
            <a:prstGeom prst="parallelogram">
              <a:avLst>
                <a:gd name="adj" fmla="val 250065"/>
              </a:avLst>
            </a:prstGeom>
            <a:solidFill>
              <a:schemeClr val="accent2"/>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31"/>
            <p:cNvSpPr/>
            <p:nvPr/>
          </p:nvSpPr>
          <p:spPr>
            <a:xfrm>
              <a:off x="10796943" y="5273628"/>
              <a:ext cx="506100" cy="506100"/>
            </a:xfrm>
            <a:prstGeom prst="rect">
              <a:avLst/>
            </a:prstGeom>
            <a:solidFill>
              <a:schemeClr val="accent1"/>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4" name="Google Shape;574;p31"/>
          <p:cNvSpPr/>
          <p:nvPr/>
        </p:nvSpPr>
        <p:spPr>
          <a:xfrm>
            <a:off x="60225" y="1718100"/>
            <a:ext cx="751200" cy="751200"/>
          </a:xfrm>
          <a:prstGeom prst="star4">
            <a:avLst>
              <a:gd name="adj" fmla="val 12500"/>
            </a:avLst>
          </a:prstGeom>
          <a:solidFill>
            <a:schemeClr val="accent3"/>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5" name="Google Shape;575;p31"/>
          <p:cNvGrpSpPr/>
          <p:nvPr/>
        </p:nvGrpSpPr>
        <p:grpSpPr>
          <a:xfrm rot="2536583">
            <a:off x="11047506" y="1114493"/>
            <a:ext cx="577793" cy="1025388"/>
            <a:chOff x="441575" y="368400"/>
            <a:chExt cx="577800" cy="1025400"/>
          </a:xfrm>
        </p:grpSpPr>
        <p:sp>
          <p:nvSpPr>
            <p:cNvPr id="576" name="Google Shape;576;p31"/>
            <p:cNvSpPr/>
            <p:nvPr/>
          </p:nvSpPr>
          <p:spPr>
            <a:xfrm>
              <a:off x="441575" y="368400"/>
              <a:ext cx="577800" cy="909600"/>
            </a:xfrm>
            <a:prstGeom prst="triangle">
              <a:avLst>
                <a:gd name="adj" fmla="val 50000"/>
              </a:avLst>
            </a:prstGeom>
            <a:solidFill>
              <a:schemeClr val="accent1"/>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1"/>
            <p:cNvSpPr/>
            <p:nvPr/>
          </p:nvSpPr>
          <p:spPr>
            <a:xfrm>
              <a:off x="441575" y="1189800"/>
              <a:ext cx="577800" cy="204000"/>
            </a:xfrm>
            <a:prstGeom prst="ellipse">
              <a:avLst/>
            </a:prstGeom>
            <a:solidFill>
              <a:schemeClr val="accent2"/>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581"/>
        <p:cNvGrpSpPr/>
        <p:nvPr/>
      </p:nvGrpSpPr>
      <p:grpSpPr>
        <a:xfrm>
          <a:off x="0" y="0"/>
          <a:ext cx="0" cy="0"/>
          <a:chOff x="0" y="0"/>
          <a:chExt cx="0" cy="0"/>
        </a:xfrm>
      </p:grpSpPr>
      <p:grpSp>
        <p:nvGrpSpPr>
          <p:cNvPr id="582" name="Google Shape;582;p32"/>
          <p:cNvGrpSpPr/>
          <p:nvPr/>
        </p:nvGrpSpPr>
        <p:grpSpPr>
          <a:xfrm>
            <a:off x="1691402" y="656999"/>
            <a:ext cx="2721600" cy="5544000"/>
            <a:chOff x="1020040" y="533174"/>
            <a:chExt cx="2721600" cy="5544000"/>
          </a:xfrm>
        </p:grpSpPr>
        <p:sp>
          <p:nvSpPr>
            <p:cNvPr id="583" name="Google Shape;583;p32"/>
            <p:cNvSpPr/>
            <p:nvPr/>
          </p:nvSpPr>
          <p:spPr>
            <a:xfrm rot="5322">
              <a:off x="1024388" y="535271"/>
              <a:ext cx="2712903" cy="5539807"/>
            </a:xfrm>
            <a:prstGeom prst="roundRect">
              <a:avLst>
                <a:gd name="adj" fmla="val 13728"/>
              </a:avLst>
            </a:prstGeom>
            <a:solidFill>
              <a:srgbClr val="262626"/>
            </a:solidFill>
            <a:ln w="38100" cap="flat" cmpd="sng">
              <a:solidFill>
                <a:srgbClr val="434343"/>
              </a:solidFill>
              <a:prstDash val="solid"/>
              <a:round/>
              <a:headEnd type="none" w="sm" len="sm"/>
              <a:tailEnd type="none" w="sm" len="sm"/>
            </a:ln>
            <a:effectLst>
              <a:outerShdw blurRad="177800" dist="1143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584" name="Google Shape;584;p32"/>
            <p:cNvSpPr/>
            <p:nvPr/>
          </p:nvSpPr>
          <p:spPr>
            <a:xfrm rot="5339">
              <a:off x="1117826" y="634766"/>
              <a:ext cx="2511303" cy="5315706"/>
            </a:xfrm>
            <a:prstGeom prst="roundRect">
              <a:avLst>
                <a:gd name="adj" fmla="val 11202"/>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585" name="Google Shape;585;p32"/>
            <p:cNvSpPr/>
            <p:nvPr/>
          </p:nvSpPr>
          <p:spPr>
            <a:xfrm rot="-10793156">
              <a:off x="1702602" y="592275"/>
              <a:ext cx="1356303" cy="243601"/>
            </a:xfrm>
            <a:prstGeom prst="round2SameRect">
              <a:avLst>
                <a:gd name="adj1" fmla="val 50000"/>
                <a:gd name="adj2" fmla="val 0"/>
              </a:avLst>
            </a:prstGeom>
            <a:solidFill>
              <a:srgbClr val="25252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586" name="Google Shape;586;p32"/>
            <p:cNvSpPr/>
            <p:nvPr/>
          </p:nvSpPr>
          <p:spPr>
            <a:xfrm>
              <a:off x="1848856" y="5858818"/>
              <a:ext cx="1063200" cy="37800"/>
            </a:xfrm>
            <a:prstGeom prst="roundRect">
              <a:avLst>
                <a:gd name="adj" fmla="val 50000"/>
              </a:avLst>
            </a:prstGeom>
            <a:solidFill>
              <a:srgbClr val="3A38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7" name="Google Shape;587;p32"/>
            <p:cNvSpPr/>
            <p:nvPr/>
          </p:nvSpPr>
          <p:spPr>
            <a:xfrm rot="5827501">
              <a:off x="2668055" y="715407"/>
              <a:ext cx="62886" cy="62886"/>
            </a:xfrm>
            <a:prstGeom prst="ellipse">
              <a:avLst/>
            </a:prstGeom>
            <a:gradFill>
              <a:gsLst>
                <a:gs pos="0">
                  <a:srgbClr val="424242"/>
                </a:gs>
                <a:gs pos="100000">
                  <a:srgbClr val="01010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8" name="Google Shape;588;p32"/>
            <p:cNvSpPr/>
            <p:nvPr/>
          </p:nvSpPr>
          <p:spPr>
            <a:xfrm>
              <a:off x="2176639" y="720996"/>
              <a:ext cx="408300" cy="37800"/>
            </a:xfrm>
            <a:prstGeom prst="roundRect">
              <a:avLst>
                <a:gd name="adj" fmla="val 50000"/>
              </a:avLst>
            </a:prstGeom>
            <a:gradFill>
              <a:gsLst>
                <a:gs pos="0">
                  <a:srgbClr val="424242"/>
                </a:gs>
                <a:gs pos="100000">
                  <a:srgbClr val="010101"/>
                </a:gs>
              </a:gsLst>
              <a:lin ang="2700006"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589" name="Google Shape;589;p32"/>
          <p:cNvSpPr txBox="1">
            <a:spLocks noGrp="1"/>
          </p:cNvSpPr>
          <p:nvPr>
            <p:ph type="title"/>
          </p:nvPr>
        </p:nvSpPr>
        <p:spPr>
          <a:xfrm>
            <a:off x="5119575" y="2111650"/>
            <a:ext cx="5019900" cy="855300"/>
          </a:xfrm>
          <a:prstGeom prst="rect">
            <a:avLst/>
          </a:prstGeom>
        </p:spPr>
        <p:txBody>
          <a:bodyPr spcFirstLastPara="1" wrap="square" lIns="121900" tIns="121900" rIns="121900" bIns="121900" anchor="ctr" anchorCtr="0">
            <a:noAutofit/>
          </a:bodyPr>
          <a:lstStyle/>
          <a:p>
            <a:pPr marL="0" lvl="0" indent="0" algn="r" rtl="0">
              <a:spcBef>
                <a:spcPts val="0"/>
              </a:spcBef>
              <a:spcAft>
                <a:spcPts val="0"/>
              </a:spcAft>
              <a:buNone/>
            </a:pPr>
            <a:r>
              <a:rPr lang="en"/>
              <a:t>Presenting a website or an app?</a:t>
            </a:r>
            <a:endParaRPr/>
          </a:p>
        </p:txBody>
      </p:sp>
      <p:sp>
        <p:nvSpPr>
          <p:cNvPr id="590" name="Google Shape;590;p32"/>
          <p:cNvSpPr txBox="1">
            <a:spLocks noGrp="1"/>
          </p:cNvSpPr>
          <p:nvPr>
            <p:ph type="body" idx="1"/>
          </p:nvPr>
        </p:nvSpPr>
        <p:spPr>
          <a:xfrm>
            <a:off x="5119575" y="3416775"/>
            <a:ext cx="5019900" cy="1511400"/>
          </a:xfrm>
          <a:prstGeom prst="rect">
            <a:avLst/>
          </a:prstGeom>
        </p:spPr>
        <p:txBody>
          <a:bodyPr spcFirstLastPara="1" wrap="square" lIns="121900" tIns="121900" rIns="121900" bIns="121900" anchor="t" anchorCtr="0">
            <a:noAutofit/>
          </a:bodyPr>
          <a:lstStyle/>
          <a:p>
            <a:pPr marL="0" lvl="0" indent="0" algn="r" rtl="0">
              <a:spcBef>
                <a:spcPts val="0"/>
              </a:spcBef>
              <a:spcAft>
                <a:spcPts val="0"/>
              </a:spcAft>
              <a:buNone/>
            </a:pPr>
            <a:r>
              <a:rPr lang="en"/>
              <a:t>If you are presenting a website, an internet product or an app, you can place a screenshot of it here.</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594"/>
        <p:cNvGrpSpPr/>
        <p:nvPr/>
      </p:nvGrpSpPr>
      <p:grpSpPr>
        <a:xfrm>
          <a:off x="0" y="0"/>
          <a:ext cx="0" cy="0"/>
          <a:chOff x="0" y="0"/>
          <a:chExt cx="0" cy="0"/>
        </a:xfrm>
      </p:grpSpPr>
      <p:grpSp>
        <p:nvGrpSpPr>
          <p:cNvPr id="595" name="Google Shape;595;p33"/>
          <p:cNvGrpSpPr/>
          <p:nvPr/>
        </p:nvGrpSpPr>
        <p:grpSpPr>
          <a:xfrm rot="5400000">
            <a:off x="5899790" y="1376119"/>
            <a:ext cx="5778042" cy="3955122"/>
            <a:chOff x="2345366" y="140711"/>
            <a:chExt cx="6483441" cy="4437974"/>
          </a:xfrm>
        </p:grpSpPr>
        <p:sp>
          <p:nvSpPr>
            <p:cNvPr id="596" name="Google Shape;596;p33"/>
            <p:cNvSpPr/>
            <p:nvPr/>
          </p:nvSpPr>
          <p:spPr>
            <a:xfrm>
              <a:off x="2362377" y="163678"/>
              <a:ext cx="6449417" cy="4392004"/>
            </a:xfrm>
            <a:custGeom>
              <a:avLst/>
              <a:gdLst/>
              <a:ahLst/>
              <a:cxnLst/>
              <a:rect l="l" t="t" r="r" b="b"/>
              <a:pathLst>
                <a:path w="7889195" h="6142663" extrusionOk="0">
                  <a:moveTo>
                    <a:pt x="-761" y="5760719"/>
                  </a:moveTo>
                  <a:cubicBezTo>
                    <a:pt x="-761" y="5972461"/>
                    <a:pt x="170183" y="6142933"/>
                    <a:pt x="382397" y="6142933"/>
                  </a:cubicBezTo>
                  <a:lnTo>
                    <a:pt x="7505412" y="6142933"/>
                  </a:lnTo>
                  <a:cubicBezTo>
                    <a:pt x="7717828" y="6142933"/>
                    <a:pt x="7888435" y="5972461"/>
                    <a:pt x="7888435" y="5760719"/>
                  </a:cubicBezTo>
                  <a:lnTo>
                    <a:pt x="7888435" y="382415"/>
                  </a:lnTo>
                  <a:cubicBezTo>
                    <a:pt x="7888435" y="170673"/>
                    <a:pt x="7717828" y="269"/>
                    <a:pt x="7505412" y="269"/>
                  </a:cubicBezTo>
                  <a:lnTo>
                    <a:pt x="382397" y="269"/>
                  </a:lnTo>
                  <a:cubicBezTo>
                    <a:pt x="170251" y="269"/>
                    <a:pt x="-693" y="170471"/>
                    <a:pt x="-693" y="382145"/>
                  </a:cubicBezTo>
                  <a:lnTo>
                    <a:pt x="-693" y="5760449"/>
                  </a:lnTo>
                  <a:close/>
                </a:path>
              </a:pathLst>
            </a:custGeom>
            <a:solidFill>
              <a:srgbClr val="262626"/>
            </a:solidFill>
            <a:ln w="38100" cap="flat" cmpd="sng">
              <a:solidFill>
                <a:srgbClr val="434343"/>
              </a:solidFill>
              <a:prstDash val="solid"/>
              <a:round/>
              <a:headEnd type="none" w="sm" len="sm"/>
              <a:tailEnd type="none" w="sm" len="sm"/>
            </a:ln>
            <a:effectLst>
              <a:outerShdw blurRad="177800" dist="1143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grpSp>
          <p:nvGrpSpPr>
            <p:cNvPr id="597" name="Google Shape;597;p33"/>
            <p:cNvGrpSpPr/>
            <p:nvPr/>
          </p:nvGrpSpPr>
          <p:grpSpPr>
            <a:xfrm>
              <a:off x="2345366" y="140711"/>
              <a:ext cx="6483441" cy="4437974"/>
              <a:chOff x="390725" y="192901"/>
              <a:chExt cx="9367780" cy="6412330"/>
            </a:xfrm>
          </p:grpSpPr>
          <p:sp>
            <p:nvSpPr>
              <p:cNvPr id="598" name="Google Shape;598;p33"/>
              <p:cNvSpPr/>
              <p:nvPr/>
            </p:nvSpPr>
            <p:spPr>
              <a:xfrm>
                <a:off x="433022" y="255001"/>
                <a:ext cx="9309250" cy="6342300"/>
              </a:xfrm>
              <a:custGeom>
                <a:avLst/>
                <a:gdLst/>
                <a:ahLst/>
                <a:cxnLst/>
                <a:rect l="l" t="t" r="r" b="b"/>
                <a:pathLst>
                  <a:path w="7889195" h="6142663" extrusionOk="0">
                    <a:moveTo>
                      <a:pt x="-761" y="5760719"/>
                    </a:moveTo>
                    <a:cubicBezTo>
                      <a:pt x="-761" y="5972461"/>
                      <a:pt x="170183" y="6142933"/>
                      <a:pt x="382397" y="6142933"/>
                    </a:cubicBezTo>
                    <a:lnTo>
                      <a:pt x="7505412" y="6142933"/>
                    </a:lnTo>
                    <a:cubicBezTo>
                      <a:pt x="7717828" y="6142933"/>
                      <a:pt x="7888435" y="5972461"/>
                      <a:pt x="7888435" y="5760719"/>
                    </a:cubicBezTo>
                    <a:lnTo>
                      <a:pt x="7888435" y="382415"/>
                    </a:lnTo>
                    <a:cubicBezTo>
                      <a:pt x="7888435" y="170673"/>
                      <a:pt x="7717828" y="269"/>
                      <a:pt x="7505412" y="269"/>
                    </a:cubicBezTo>
                    <a:lnTo>
                      <a:pt x="382397" y="269"/>
                    </a:lnTo>
                    <a:cubicBezTo>
                      <a:pt x="170251" y="269"/>
                      <a:pt x="-693" y="170471"/>
                      <a:pt x="-693" y="382145"/>
                    </a:cubicBezTo>
                    <a:lnTo>
                      <a:pt x="-693" y="5760449"/>
                    </a:lnTo>
                    <a:close/>
                  </a:path>
                </a:pathLst>
              </a:custGeom>
              <a:gradFill>
                <a:gsLst>
                  <a:gs pos="0">
                    <a:srgbClr val="4E4F51"/>
                  </a:gs>
                  <a:gs pos="15000">
                    <a:srgbClr val="4E4F51"/>
                  </a:gs>
                  <a:gs pos="97000">
                    <a:srgbClr val="000000"/>
                  </a:gs>
                  <a:gs pos="100000">
                    <a:srgbClr val="000000"/>
                  </a:gs>
                </a:gsLst>
                <a:path path="circle">
                  <a:fillToRect r="100000" b="100000"/>
                </a:path>
                <a:tileRect l="-100000" t="-10000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599" name="Google Shape;599;p33"/>
              <p:cNvGrpSpPr/>
              <p:nvPr/>
            </p:nvGrpSpPr>
            <p:grpSpPr>
              <a:xfrm>
                <a:off x="9036100" y="3183177"/>
                <a:ext cx="492960" cy="492960"/>
                <a:chOff x="9132580" y="3159701"/>
                <a:chExt cx="371233" cy="371233"/>
              </a:xfrm>
            </p:grpSpPr>
            <p:sp>
              <p:nvSpPr>
                <p:cNvPr id="600" name="Google Shape;600;p33"/>
                <p:cNvSpPr/>
                <p:nvPr/>
              </p:nvSpPr>
              <p:spPr>
                <a:xfrm>
                  <a:off x="9132580" y="3159701"/>
                  <a:ext cx="371233" cy="371233"/>
                </a:xfrm>
                <a:custGeom>
                  <a:avLst/>
                  <a:gdLst/>
                  <a:ahLst/>
                  <a:cxnLst/>
                  <a:rect l="l" t="t" r="r" b="b"/>
                  <a:pathLst>
                    <a:path w="358679" h="358679" extrusionOk="0">
                      <a:moveTo>
                        <a:pt x="178613" y="269"/>
                      </a:moveTo>
                      <a:cubicBezTo>
                        <a:pt x="277673" y="269"/>
                        <a:pt x="357919" y="80562"/>
                        <a:pt x="357919" y="179608"/>
                      </a:cubicBezTo>
                      <a:cubicBezTo>
                        <a:pt x="357919" y="278655"/>
                        <a:pt x="277673" y="358948"/>
                        <a:pt x="178613" y="358948"/>
                      </a:cubicBezTo>
                      <a:cubicBezTo>
                        <a:pt x="79553" y="358948"/>
                        <a:pt x="-761" y="278655"/>
                        <a:pt x="-761" y="179608"/>
                      </a:cubicBezTo>
                      <a:cubicBezTo>
                        <a:pt x="-761" y="80562"/>
                        <a:pt x="79553" y="269"/>
                        <a:pt x="178613" y="269"/>
                      </a:cubicBezTo>
                      <a:close/>
                    </a:path>
                  </a:pathLst>
                </a:custGeom>
                <a:solidFill>
                  <a:srgbClr val="15151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01" name="Google Shape;601;p33"/>
                <p:cNvSpPr/>
                <p:nvPr/>
              </p:nvSpPr>
              <p:spPr>
                <a:xfrm>
                  <a:off x="9138858" y="3166118"/>
                  <a:ext cx="267486" cy="358181"/>
                </a:xfrm>
                <a:custGeom>
                  <a:avLst/>
                  <a:gdLst/>
                  <a:ahLst/>
                  <a:cxnLst/>
                  <a:rect l="l" t="t" r="r" b="b"/>
                  <a:pathLst>
                    <a:path w="258441" h="346069" extrusionOk="0">
                      <a:moveTo>
                        <a:pt x="172543" y="269"/>
                      </a:moveTo>
                      <a:cubicBezTo>
                        <a:pt x="76788" y="269"/>
                        <a:pt x="-761" y="77750"/>
                        <a:pt x="-761" y="173303"/>
                      </a:cubicBezTo>
                      <a:cubicBezTo>
                        <a:pt x="-761" y="268857"/>
                        <a:pt x="76788" y="346338"/>
                        <a:pt x="172543" y="346338"/>
                      </a:cubicBezTo>
                      <a:cubicBezTo>
                        <a:pt x="188728" y="346338"/>
                        <a:pt x="204912" y="343978"/>
                        <a:pt x="219747" y="339662"/>
                      </a:cubicBezTo>
                      <a:cubicBezTo>
                        <a:pt x="270997" y="207155"/>
                        <a:pt x="269648" y="108769"/>
                        <a:pt x="219747" y="6810"/>
                      </a:cubicBezTo>
                      <a:cubicBezTo>
                        <a:pt x="204238" y="2561"/>
                        <a:pt x="188728" y="269"/>
                        <a:pt x="172543" y="269"/>
                      </a:cubicBezTo>
                      <a:close/>
                    </a:path>
                  </a:pathLst>
                </a:custGeom>
                <a:solidFill>
                  <a:srgbClr val="070707"/>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02" name="Google Shape;602;p33"/>
                <p:cNvSpPr/>
                <p:nvPr/>
              </p:nvSpPr>
              <p:spPr>
                <a:xfrm>
                  <a:off x="9249765" y="3279048"/>
                  <a:ext cx="129816" cy="130304"/>
                </a:xfrm>
                <a:custGeom>
                  <a:avLst/>
                  <a:gdLst/>
                  <a:ahLst/>
                  <a:cxnLst/>
                  <a:rect l="l" t="t" r="r" b="b"/>
                  <a:pathLst>
                    <a:path w="125426" h="125898" extrusionOk="0">
                      <a:moveTo>
                        <a:pt x="-761" y="98857"/>
                      </a:moveTo>
                      <a:cubicBezTo>
                        <a:pt x="-761" y="113962"/>
                        <a:pt x="11377" y="126167"/>
                        <a:pt x="26213" y="126167"/>
                      </a:cubicBezTo>
                      <a:lnTo>
                        <a:pt x="97692" y="126167"/>
                      </a:lnTo>
                      <a:cubicBezTo>
                        <a:pt x="112527" y="126167"/>
                        <a:pt x="124666" y="113962"/>
                        <a:pt x="124666" y="98857"/>
                      </a:cubicBezTo>
                      <a:lnTo>
                        <a:pt x="124666" y="27579"/>
                      </a:lnTo>
                      <a:cubicBezTo>
                        <a:pt x="124666" y="12474"/>
                        <a:pt x="112527" y="269"/>
                        <a:pt x="97692" y="269"/>
                      </a:cubicBezTo>
                      <a:lnTo>
                        <a:pt x="26213" y="269"/>
                      </a:lnTo>
                      <a:cubicBezTo>
                        <a:pt x="11377" y="269"/>
                        <a:pt x="-761" y="12474"/>
                        <a:pt x="-761" y="27579"/>
                      </a:cubicBezTo>
                      <a:lnTo>
                        <a:pt x="-761" y="98857"/>
                      </a:lnTo>
                      <a:close/>
                      <a:moveTo>
                        <a:pt x="9354" y="96429"/>
                      </a:moveTo>
                      <a:lnTo>
                        <a:pt x="9354" y="30007"/>
                      </a:lnTo>
                      <a:cubicBezTo>
                        <a:pt x="9354" y="19352"/>
                        <a:pt x="18120" y="10721"/>
                        <a:pt x="28910" y="10721"/>
                      </a:cubicBezTo>
                      <a:lnTo>
                        <a:pt x="94995" y="10721"/>
                      </a:lnTo>
                      <a:cubicBezTo>
                        <a:pt x="105784" y="10721"/>
                        <a:pt x="114551" y="19352"/>
                        <a:pt x="114551" y="30007"/>
                      </a:cubicBezTo>
                      <a:lnTo>
                        <a:pt x="114551" y="96429"/>
                      </a:lnTo>
                      <a:cubicBezTo>
                        <a:pt x="114551" y="107083"/>
                        <a:pt x="105784" y="115580"/>
                        <a:pt x="94995" y="115580"/>
                      </a:cubicBezTo>
                      <a:lnTo>
                        <a:pt x="28910" y="115580"/>
                      </a:lnTo>
                      <a:cubicBezTo>
                        <a:pt x="18120" y="115580"/>
                        <a:pt x="9354" y="107083"/>
                        <a:pt x="9354" y="96429"/>
                      </a:cubicBezTo>
                      <a:close/>
                    </a:path>
                  </a:pathLst>
                </a:custGeom>
                <a:solidFill>
                  <a:srgbClr val="CCCED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603" name="Google Shape;603;p33"/>
              <p:cNvGrpSpPr/>
              <p:nvPr/>
            </p:nvGrpSpPr>
            <p:grpSpPr>
              <a:xfrm>
                <a:off x="390725" y="192901"/>
                <a:ext cx="9367780" cy="6412330"/>
                <a:chOff x="1194635" y="234866"/>
                <a:chExt cx="9244824" cy="6489556"/>
              </a:xfrm>
            </p:grpSpPr>
            <p:sp>
              <p:nvSpPr>
                <p:cNvPr id="604" name="Google Shape;604;p33"/>
                <p:cNvSpPr/>
                <p:nvPr/>
              </p:nvSpPr>
              <p:spPr>
                <a:xfrm>
                  <a:off x="1217565" y="240980"/>
                  <a:ext cx="9221894" cy="6483314"/>
                </a:xfrm>
                <a:custGeom>
                  <a:avLst/>
                  <a:gdLst/>
                  <a:ahLst/>
                  <a:cxnLst/>
                  <a:rect l="l" t="t" r="r" b="b"/>
                  <a:pathLst>
                    <a:path w="9221894" h="6483314" extrusionOk="0">
                      <a:moveTo>
                        <a:pt x="0" y="6063936"/>
                      </a:moveTo>
                      <a:cubicBezTo>
                        <a:pt x="0" y="6296301"/>
                        <a:pt x="187014" y="6483315"/>
                        <a:pt x="419380" y="6483315"/>
                      </a:cubicBezTo>
                      <a:lnTo>
                        <a:pt x="8802005" y="6483315"/>
                      </a:lnTo>
                      <a:cubicBezTo>
                        <a:pt x="9034371" y="6483315"/>
                        <a:pt x="9221895" y="6296301"/>
                        <a:pt x="9221895" y="6063936"/>
                      </a:cubicBezTo>
                      <a:lnTo>
                        <a:pt x="9221895" y="419634"/>
                      </a:lnTo>
                      <a:cubicBezTo>
                        <a:pt x="9221895" y="187269"/>
                        <a:pt x="9034371" y="0"/>
                        <a:pt x="8802005" y="0"/>
                      </a:cubicBezTo>
                      <a:lnTo>
                        <a:pt x="419380" y="0"/>
                      </a:lnTo>
                      <a:cubicBezTo>
                        <a:pt x="187014" y="0"/>
                        <a:pt x="0" y="187141"/>
                        <a:pt x="0" y="419634"/>
                      </a:cubicBezTo>
                      <a:lnTo>
                        <a:pt x="0" y="6063936"/>
                      </a:lnTo>
                      <a:lnTo>
                        <a:pt x="0" y="6063936"/>
                      </a:lnTo>
                      <a:lnTo>
                        <a:pt x="0" y="6063936"/>
                      </a:lnTo>
                      <a:close/>
                      <a:moveTo>
                        <a:pt x="16052" y="6040495"/>
                      </a:moveTo>
                      <a:lnTo>
                        <a:pt x="16052" y="432119"/>
                      </a:lnTo>
                      <a:cubicBezTo>
                        <a:pt x="16052" y="200772"/>
                        <a:pt x="202301" y="14523"/>
                        <a:pt x="433648" y="14523"/>
                      </a:cubicBezTo>
                      <a:lnTo>
                        <a:pt x="8782642" y="14523"/>
                      </a:lnTo>
                      <a:cubicBezTo>
                        <a:pt x="9014244" y="14650"/>
                        <a:pt x="9200365" y="200772"/>
                        <a:pt x="9200365" y="432119"/>
                      </a:cubicBezTo>
                      <a:lnTo>
                        <a:pt x="9200365" y="6051196"/>
                      </a:lnTo>
                      <a:cubicBezTo>
                        <a:pt x="9200365" y="6282543"/>
                        <a:pt x="9014244" y="6468792"/>
                        <a:pt x="8782642" y="6468792"/>
                      </a:cubicBezTo>
                      <a:lnTo>
                        <a:pt x="433648" y="6457964"/>
                      </a:lnTo>
                      <a:cubicBezTo>
                        <a:pt x="202556" y="6457964"/>
                        <a:pt x="16306" y="6271714"/>
                        <a:pt x="16306" y="6040368"/>
                      </a:cubicBezTo>
                      <a:lnTo>
                        <a:pt x="16052" y="6040368"/>
                      </a:lnTo>
                      <a:close/>
                    </a:path>
                  </a:pathLst>
                </a:custGeom>
                <a:solidFill>
                  <a:srgbClr val="DCDDE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05" name="Google Shape;605;p33"/>
                <p:cNvSpPr/>
                <p:nvPr/>
              </p:nvSpPr>
              <p:spPr>
                <a:xfrm>
                  <a:off x="2119512" y="237923"/>
                  <a:ext cx="97838" cy="15287"/>
                </a:xfrm>
                <a:custGeom>
                  <a:avLst/>
                  <a:gdLst/>
                  <a:ahLst/>
                  <a:cxnLst/>
                  <a:rect l="l" t="t" r="r" b="b"/>
                  <a:pathLst>
                    <a:path w="97838" h="15287" extrusionOk="0">
                      <a:moveTo>
                        <a:pt x="0" y="0"/>
                      </a:moveTo>
                      <a:lnTo>
                        <a:pt x="0" y="15287"/>
                      </a:lnTo>
                      <a:lnTo>
                        <a:pt x="97838" y="15287"/>
                      </a:lnTo>
                      <a:lnTo>
                        <a:pt x="97838" y="8790"/>
                      </a:lnTo>
                      <a:cubicBezTo>
                        <a:pt x="97838" y="4204"/>
                        <a:pt x="92615" y="0"/>
                        <a:pt x="84207" y="0"/>
                      </a:cubicBezTo>
                      <a:lnTo>
                        <a:pt x="0" y="0"/>
                      </a:lnTo>
                      <a:lnTo>
                        <a:pt x="0" y="0"/>
                      </a:lnTo>
                      <a:lnTo>
                        <a:pt x="0" y="0"/>
                      </a:lnTo>
                      <a:close/>
                    </a:path>
                  </a:pathLst>
                </a:custGeom>
                <a:solidFill>
                  <a:srgbClr val="262A2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06" name="Google Shape;606;p33"/>
                <p:cNvSpPr/>
                <p:nvPr/>
              </p:nvSpPr>
              <p:spPr>
                <a:xfrm>
                  <a:off x="2510865" y="234866"/>
                  <a:ext cx="203320" cy="18344"/>
                </a:xfrm>
                <a:custGeom>
                  <a:avLst/>
                  <a:gdLst/>
                  <a:ahLst/>
                  <a:cxnLst/>
                  <a:rect l="l" t="t" r="r" b="b"/>
                  <a:pathLst>
                    <a:path w="203320" h="18344" extrusionOk="0">
                      <a:moveTo>
                        <a:pt x="0" y="7261"/>
                      </a:moveTo>
                      <a:lnTo>
                        <a:pt x="0" y="18345"/>
                      </a:lnTo>
                      <a:lnTo>
                        <a:pt x="203320" y="18345"/>
                      </a:lnTo>
                      <a:lnTo>
                        <a:pt x="203320" y="10701"/>
                      </a:lnTo>
                      <a:cubicBezTo>
                        <a:pt x="187906" y="9045"/>
                        <a:pt x="124591" y="0"/>
                        <a:pt x="107648" y="0"/>
                      </a:cubicBezTo>
                      <a:lnTo>
                        <a:pt x="3567" y="0"/>
                      </a:lnTo>
                      <a:cubicBezTo>
                        <a:pt x="1401" y="0"/>
                        <a:pt x="0" y="3312"/>
                        <a:pt x="0" y="7261"/>
                      </a:cubicBezTo>
                      <a:lnTo>
                        <a:pt x="0" y="7261"/>
                      </a:lnTo>
                      <a:close/>
                    </a:path>
                  </a:pathLst>
                </a:custGeom>
                <a:solidFill>
                  <a:srgbClr val="262A2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07" name="Google Shape;607;p33"/>
                <p:cNvSpPr/>
                <p:nvPr/>
              </p:nvSpPr>
              <p:spPr>
                <a:xfrm>
                  <a:off x="2831897" y="234866"/>
                  <a:ext cx="201791" cy="18344"/>
                </a:xfrm>
                <a:custGeom>
                  <a:avLst/>
                  <a:gdLst/>
                  <a:ahLst/>
                  <a:cxnLst/>
                  <a:rect l="l" t="t" r="r" b="b"/>
                  <a:pathLst>
                    <a:path w="201791" h="18344" extrusionOk="0">
                      <a:moveTo>
                        <a:pt x="201791" y="7261"/>
                      </a:moveTo>
                      <a:lnTo>
                        <a:pt x="201791" y="18345"/>
                      </a:lnTo>
                      <a:lnTo>
                        <a:pt x="0" y="18345"/>
                      </a:lnTo>
                      <a:lnTo>
                        <a:pt x="0" y="10701"/>
                      </a:lnTo>
                      <a:cubicBezTo>
                        <a:pt x="15415" y="9045"/>
                        <a:pt x="78220" y="0"/>
                        <a:pt x="94908" y="0"/>
                      </a:cubicBezTo>
                      <a:lnTo>
                        <a:pt x="198224" y="0"/>
                      </a:lnTo>
                      <a:cubicBezTo>
                        <a:pt x="200390" y="0"/>
                        <a:pt x="201791" y="3312"/>
                        <a:pt x="201791" y="7261"/>
                      </a:cubicBezTo>
                      <a:lnTo>
                        <a:pt x="201791" y="7261"/>
                      </a:lnTo>
                      <a:close/>
                    </a:path>
                  </a:pathLst>
                </a:custGeom>
                <a:solidFill>
                  <a:srgbClr val="262A2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08" name="Google Shape;608;p33"/>
                <p:cNvSpPr/>
                <p:nvPr/>
              </p:nvSpPr>
              <p:spPr>
                <a:xfrm>
                  <a:off x="2510865" y="245567"/>
                  <a:ext cx="203320" cy="7643"/>
                </a:xfrm>
                <a:custGeom>
                  <a:avLst/>
                  <a:gdLst/>
                  <a:ahLst/>
                  <a:cxnLst/>
                  <a:rect l="l" t="t" r="r" b="b"/>
                  <a:pathLst>
                    <a:path w="203320" h="7643" extrusionOk="0">
                      <a:moveTo>
                        <a:pt x="0" y="0"/>
                      </a:moveTo>
                      <a:lnTo>
                        <a:pt x="203320" y="0"/>
                      </a:lnTo>
                      <a:lnTo>
                        <a:pt x="203320" y="7644"/>
                      </a:lnTo>
                      <a:lnTo>
                        <a:pt x="0" y="7644"/>
                      </a:lnTo>
                      <a:lnTo>
                        <a:pt x="0" y="0"/>
                      </a:lnTo>
                      <a:close/>
                    </a:path>
                  </a:pathLst>
                </a:custGeom>
                <a:solidFill>
                  <a:srgbClr val="393A3B"/>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09" name="Google Shape;609;p33"/>
                <p:cNvSpPr/>
                <p:nvPr/>
              </p:nvSpPr>
              <p:spPr>
                <a:xfrm>
                  <a:off x="2831897" y="245567"/>
                  <a:ext cx="201791" cy="7643"/>
                </a:xfrm>
                <a:custGeom>
                  <a:avLst/>
                  <a:gdLst/>
                  <a:ahLst/>
                  <a:cxnLst/>
                  <a:rect l="l" t="t" r="r" b="b"/>
                  <a:pathLst>
                    <a:path w="201791" h="7643" extrusionOk="0">
                      <a:moveTo>
                        <a:pt x="0" y="0"/>
                      </a:moveTo>
                      <a:lnTo>
                        <a:pt x="201791" y="0"/>
                      </a:lnTo>
                      <a:lnTo>
                        <a:pt x="201791" y="7644"/>
                      </a:lnTo>
                      <a:lnTo>
                        <a:pt x="0" y="7644"/>
                      </a:lnTo>
                      <a:lnTo>
                        <a:pt x="0" y="0"/>
                      </a:lnTo>
                      <a:close/>
                    </a:path>
                  </a:pathLst>
                </a:custGeom>
                <a:solidFill>
                  <a:srgbClr val="444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10" name="Google Shape;610;p33"/>
                <p:cNvSpPr/>
                <p:nvPr/>
              </p:nvSpPr>
              <p:spPr>
                <a:xfrm>
                  <a:off x="2119512" y="245567"/>
                  <a:ext cx="97838" cy="7643"/>
                </a:xfrm>
                <a:custGeom>
                  <a:avLst/>
                  <a:gdLst/>
                  <a:ahLst/>
                  <a:cxnLst/>
                  <a:rect l="l" t="t" r="r" b="b"/>
                  <a:pathLst>
                    <a:path w="97838" h="7643" extrusionOk="0">
                      <a:moveTo>
                        <a:pt x="0" y="0"/>
                      </a:moveTo>
                      <a:lnTo>
                        <a:pt x="97838" y="0"/>
                      </a:lnTo>
                      <a:lnTo>
                        <a:pt x="97838" y="7644"/>
                      </a:lnTo>
                      <a:lnTo>
                        <a:pt x="0" y="7644"/>
                      </a:lnTo>
                      <a:lnTo>
                        <a:pt x="0" y="0"/>
                      </a:lnTo>
                      <a:close/>
                    </a:path>
                  </a:pathLst>
                </a:custGeom>
                <a:solidFill>
                  <a:srgbClr val="353537"/>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11" name="Google Shape;611;p33"/>
                <p:cNvSpPr/>
                <p:nvPr/>
              </p:nvSpPr>
              <p:spPr>
                <a:xfrm>
                  <a:off x="1217565" y="251681"/>
                  <a:ext cx="9221894" cy="6472613"/>
                </a:xfrm>
                <a:custGeom>
                  <a:avLst/>
                  <a:gdLst/>
                  <a:ahLst/>
                  <a:cxnLst/>
                  <a:rect l="l" t="t" r="r" b="b"/>
                  <a:pathLst>
                    <a:path w="9221894" h="6472613" extrusionOk="0">
                      <a:moveTo>
                        <a:pt x="0" y="6053234"/>
                      </a:moveTo>
                      <a:cubicBezTo>
                        <a:pt x="0" y="6285600"/>
                        <a:pt x="187014" y="6472614"/>
                        <a:pt x="419380" y="6472614"/>
                      </a:cubicBezTo>
                      <a:lnTo>
                        <a:pt x="8802005" y="6472614"/>
                      </a:lnTo>
                      <a:cubicBezTo>
                        <a:pt x="9034371" y="6472614"/>
                        <a:pt x="9221895" y="6285600"/>
                        <a:pt x="9221895" y="6053234"/>
                      </a:cubicBezTo>
                      <a:lnTo>
                        <a:pt x="9221895" y="419634"/>
                      </a:lnTo>
                      <a:cubicBezTo>
                        <a:pt x="9221895" y="187269"/>
                        <a:pt x="9034371" y="0"/>
                        <a:pt x="8802005" y="0"/>
                      </a:cubicBezTo>
                      <a:lnTo>
                        <a:pt x="419380" y="0"/>
                      </a:lnTo>
                      <a:cubicBezTo>
                        <a:pt x="187014" y="0"/>
                        <a:pt x="0" y="187269"/>
                        <a:pt x="0" y="419634"/>
                      </a:cubicBezTo>
                      <a:lnTo>
                        <a:pt x="0" y="6053234"/>
                      </a:lnTo>
                      <a:lnTo>
                        <a:pt x="0" y="6053234"/>
                      </a:lnTo>
                      <a:lnTo>
                        <a:pt x="0" y="6053234"/>
                      </a:lnTo>
                      <a:close/>
                      <a:moveTo>
                        <a:pt x="16052" y="6040622"/>
                      </a:moveTo>
                      <a:lnTo>
                        <a:pt x="16052" y="432246"/>
                      </a:lnTo>
                      <a:cubicBezTo>
                        <a:pt x="16052" y="200900"/>
                        <a:pt x="202301" y="14650"/>
                        <a:pt x="433648" y="14650"/>
                      </a:cubicBezTo>
                      <a:lnTo>
                        <a:pt x="8782642" y="14650"/>
                      </a:lnTo>
                      <a:cubicBezTo>
                        <a:pt x="9014244" y="14650"/>
                        <a:pt x="9200365" y="200900"/>
                        <a:pt x="9200365" y="432246"/>
                      </a:cubicBezTo>
                      <a:lnTo>
                        <a:pt x="9200365" y="6040622"/>
                      </a:lnTo>
                      <a:cubicBezTo>
                        <a:pt x="9200365" y="6271969"/>
                        <a:pt x="9014244" y="6458218"/>
                        <a:pt x="8782642" y="6458218"/>
                      </a:cubicBezTo>
                      <a:lnTo>
                        <a:pt x="433648" y="6458218"/>
                      </a:lnTo>
                      <a:cubicBezTo>
                        <a:pt x="202556" y="6458218"/>
                        <a:pt x="16306" y="6271969"/>
                        <a:pt x="16306" y="6040622"/>
                      </a:cubicBezTo>
                      <a:lnTo>
                        <a:pt x="16052" y="6040622"/>
                      </a:lnTo>
                      <a:close/>
                    </a:path>
                  </a:pathLst>
                </a:custGeom>
                <a:solidFill>
                  <a:srgbClr val="989AA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12" name="Google Shape;612;p33"/>
                <p:cNvSpPr/>
                <p:nvPr/>
              </p:nvSpPr>
              <p:spPr>
                <a:xfrm>
                  <a:off x="1232853" y="266969"/>
                  <a:ext cx="9184950" cy="6442039"/>
                </a:xfrm>
                <a:custGeom>
                  <a:avLst/>
                  <a:gdLst/>
                  <a:ahLst/>
                  <a:cxnLst/>
                  <a:rect l="l" t="t" r="r" b="b"/>
                  <a:pathLst>
                    <a:path w="9184950" h="6442039" extrusionOk="0">
                      <a:moveTo>
                        <a:pt x="0" y="6024571"/>
                      </a:moveTo>
                      <a:cubicBezTo>
                        <a:pt x="0" y="6255917"/>
                        <a:pt x="186249" y="6442040"/>
                        <a:pt x="417596" y="6442040"/>
                      </a:cubicBezTo>
                      <a:lnTo>
                        <a:pt x="8767227" y="6442040"/>
                      </a:lnTo>
                      <a:cubicBezTo>
                        <a:pt x="8998829" y="6442040"/>
                        <a:pt x="9184951" y="6255917"/>
                        <a:pt x="9184951" y="6024571"/>
                      </a:cubicBezTo>
                      <a:lnTo>
                        <a:pt x="9184951" y="417469"/>
                      </a:lnTo>
                      <a:cubicBezTo>
                        <a:pt x="9184951" y="186122"/>
                        <a:pt x="8998829" y="0"/>
                        <a:pt x="8767227" y="0"/>
                      </a:cubicBezTo>
                      <a:lnTo>
                        <a:pt x="417596" y="0"/>
                      </a:lnTo>
                      <a:cubicBezTo>
                        <a:pt x="186504" y="0"/>
                        <a:pt x="255" y="186122"/>
                        <a:pt x="255" y="417469"/>
                      </a:cubicBezTo>
                      <a:lnTo>
                        <a:pt x="255" y="6024571"/>
                      </a:lnTo>
                      <a:lnTo>
                        <a:pt x="0" y="6024571"/>
                      </a:lnTo>
                      <a:lnTo>
                        <a:pt x="0" y="6024571"/>
                      </a:lnTo>
                      <a:close/>
                      <a:moveTo>
                        <a:pt x="28791" y="6016672"/>
                      </a:moveTo>
                      <a:lnTo>
                        <a:pt x="28791" y="425495"/>
                      </a:lnTo>
                      <a:cubicBezTo>
                        <a:pt x="28791" y="205358"/>
                        <a:pt x="205995" y="28154"/>
                        <a:pt x="426132" y="28154"/>
                      </a:cubicBezTo>
                      <a:lnTo>
                        <a:pt x="8743659" y="28154"/>
                      </a:lnTo>
                      <a:cubicBezTo>
                        <a:pt x="8964051" y="28154"/>
                        <a:pt x="9141127" y="205358"/>
                        <a:pt x="9141127" y="425495"/>
                      </a:cubicBezTo>
                      <a:lnTo>
                        <a:pt x="9141127" y="6016672"/>
                      </a:lnTo>
                      <a:cubicBezTo>
                        <a:pt x="9141127" y="6236808"/>
                        <a:pt x="8964051" y="6414013"/>
                        <a:pt x="8743659" y="6414013"/>
                      </a:cubicBezTo>
                      <a:lnTo>
                        <a:pt x="426132" y="6414013"/>
                      </a:lnTo>
                      <a:cubicBezTo>
                        <a:pt x="205741" y="6414013"/>
                        <a:pt x="28409" y="6236808"/>
                        <a:pt x="28409" y="6016672"/>
                      </a:cubicBezTo>
                      <a:lnTo>
                        <a:pt x="28791" y="6016672"/>
                      </a:lnTo>
                      <a:close/>
                    </a:path>
                  </a:pathLst>
                </a:custGeom>
                <a:solidFill>
                  <a:srgbClr val="EAEAEC"/>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13" name="Google Shape;613;p33"/>
                <p:cNvSpPr/>
                <p:nvPr/>
              </p:nvSpPr>
              <p:spPr>
                <a:xfrm>
                  <a:off x="1261898" y="294486"/>
                  <a:ext cx="8971056" cy="6387005"/>
                </a:xfrm>
                <a:custGeom>
                  <a:avLst/>
                  <a:gdLst/>
                  <a:ahLst/>
                  <a:cxnLst/>
                  <a:rect l="l" t="t" r="r" b="b"/>
                  <a:pathLst>
                    <a:path w="8971056" h="6387005" extrusionOk="0">
                      <a:moveTo>
                        <a:pt x="255" y="5989665"/>
                      </a:moveTo>
                      <a:cubicBezTo>
                        <a:pt x="255" y="6209801"/>
                        <a:pt x="177459" y="6387006"/>
                        <a:pt x="397595" y="6387006"/>
                      </a:cubicBezTo>
                      <a:lnTo>
                        <a:pt x="8714232" y="6387006"/>
                      </a:lnTo>
                      <a:cubicBezTo>
                        <a:pt x="8811433" y="6387006"/>
                        <a:pt x="8900990" y="6351972"/>
                        <a:pt x="8970292" y="6293881"/>
                      </a:cubicBezTo>
                      <a:cubicBezTo>
                        <a:pt x="8902392" y="6348023"/>
                        <a:pt x="8815637" y="6380381"/>
                        <a:pt x="8721875" y="6380381"/>
                      </a:cubicBezTo>
                      <a:lnTo>
                        <a:pt x="401035" y="6380254"/>
                      </a:lnTo>
                      <a:cubicBezTo>
                        <a:pt x="180899" y="6380254"/>
                        <a:pt x="3567" y="6203431"/>
                        <a:pt x="3567" y="5983677"/>
                      </a:cubicBezTo>
                      <a:lnTo>
                        <a:pt x="3567" y="403073"/>
                      </a:lnTo>
                      <a:cubicBezTo>
                        <a:pt x="3567" y="183319"/>
                        <a:pt x="180899" y="6497"/>
                        <a:pt x="401162" y="6497"/>
                      </a:cubicBezTo>
                      <a:lnTo>
                        <a:pt x="8722002" y="6497"/>
                      </a:lnTo>
                      <a:cubicBezTo>
                        <a:pt x="8816401" y="6497"/>
                        <a:pt x="8902519" y="38982"/>
                        <a:pt x="8971057" y="93507"/>
                      </a:cubicBezTo>
                      <a:cubicBezTo>
                        <a:pt x="8901755" y="35161"/>
                        <a:pt x="8812197" y="0"/>
                        <a:pt x="8714232" y="0"/>
                      </a:cubicBezTo>
                      <a:lnTo>
                        <a:pt x="397595" y="0"/>
                      </a:lnTo>
                      <a:cubicBezTo>
                        <a:pt x="177205" y="0"/>
                        <a:pt x="0" y="177205"/>
                        <a:pt x="0" y="397341"/>
                      </a:cubicBezTo>
                      <a:lnTo>
                        <a:pt x="0" y="5989665"/>
                      </a:lnTo>
                      <a:lnTo>
                        <a:pt x="255" y="5989665"/>
                      </a:lnTo>
                      <a:lnTo>
                        <a:pt x="255" y="5989665"/>
                      </a:lnTo>
                      <a:close/>
                    </a:path>
                  </a:pathLst>
                </a:custGeom>
                <a:solidFill>
                  <a:srgbClr val="000000">
                    <a:alpha val="235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14" name="Google Shape;614;p33"/>
                <p:cNvSpPr/>
                <p:nvPr/>
              </p:nvSpPr>
              <p:spPr>
                <a:xfrm>
                  <a:off x="1266484" y="294484"/>
                  <a:ext cx="9114629" cy="6380892"/>
                </a:xfrm>
                <a:custGeom>
                  <a:avLst/>
                  <a:gdLst/>
                  <a:ahLst/>
                  <a:cxnLst/>
                  <a:rect l="l" t="t" r="r" b="b"/>
                  <a:pathLst>
                    <a:path w="9114629" h="6380892" extrusionOk="0">
                      <a:moveTo>
                        <a:pt x="0" y="5984316"/>
                      </a:moveTo>
                      <a:cubicBezTo>
                        <a:pt x="0" y="6204070"/>
                        <a:pt x="177332" y="6380892"/>
                        <a:pt x="397468" y="6380892"/>
                      </a:cubicBezTo>
                      <a:lnTo>
                        <a:pt x="8717289" y="6380892"/>
                      </a:lnTo>
                      <a:cubicBezTo>
                        <a:pt x="8937679" y="6380892"/>
                        <a:pt x="9114629" y="6204070"/>
                        <a:pt x="9114629" y="5984316"/>
                      </a:cubicBezTo>
                      <a:lnTo>
                        <a:pt x="9114629" y="396578"/>
                      </a:lnTo>
                      <a:cubicBezTo>
                        <a:pt x="9114629" y="176824"/>
                        <a:pt x="8937679" y="2"/>
                        <a:pt x="8717289" y="2"/>
                      </a:cubicBezTo>
                      <a:lnTo>
                        <a:pt x="397468" y="2"/>
                      </a:lnTo>
                      <a:cubicBezTo>
                        <a:pt x="177459" y="-635"/>
                        <a:pt x="127" y="163575"/>
                        <a:pt x="127" y="383202"/>
                      </a:cubicBezTo>
                      <a:lnTo>
                        <a:pt x="127" y="5983679"/>
                      </a:lnTo>
                      <a:lnTo>
                        <a:pt x="0" y="5984316"/>
                      </a:lnTo>
                      <a:lnTo>
                        <a:pt x="0" y="5984316"/>
                      </a:lnTo>
                      <a:close/>
                      <a:moveTo>
                        <a:pt x="8663" y="5979475"/>
                      </a:moveTo>
                      <a:lnTo>
                        <a:pt x="8663" y="389826"/>
                      </a:lnTo>
                      <a:cubicBezTo>
                        <a:pt x="8663" y="170582"/>
                        <a:pt x="185740" y="6626"/>
                        <a:pt x="405494" y="6626"/>
                      </a:cubicBezTo>
                      <a:lnTo>
                        <a:pt x="8712066" y="6626"/>
                      </a:lnTo>
                      <a:cubicBezTo>
                        <a:pt x="8931692" y="6626"/>
                        <a:pt x="9108770" y="183066"/>
                        <a:pt x="9108770" y="402311"/>
                      </a:cubicBezTo>
                      <a:lnTo>
                        <a:pt x="9108770" y="5979348"/>
                      </a:lnTo>
                      <a:cubicBezTo>
                        <a:pt x="9108770" y="6198592"/>
                        <a:pt x="8931820" y="6375032"/>
                        <a:pt x="8712066" y="6375032"/>
                      </a:cubicBezTo>
                      <a:lnTo>
                        <a:pt x="405494" y="6375032"/>
                      </a:lnTo>
                      <a:cubicBezTo>
                        <a:pt x="185995" y="6375032"/>
                        <a:pt x="8918" y="6198465"/>
                        <a:pt x="8918" y="5979348"/>
                      </a:cubicBezTo>
                      <a:lnTo>
                        <a:pt x="8663" y="5979475"/>
                      </a:lnTo>
                      <a:close/>
                    </a:path>
                  </a:pathLst>
                </a:custGeom>
                <a:solidFill>
                  <a:srgbClr val="A6A7A7"/>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15" name="Google Shape;615;p33"/>
                <p:cNvSpPr/>
                <p:nvPr/>
              </p:nvSpPr>
              <p:spPr>
                <a:xfrm>
                  <a:off x="1217565" y="6135737"/>
                  <a:ext cx="434157" cy="588685"/>
                </a:xfrm>
                <a:custGeom>
                  <a:avLst/>
                  <a:gdLst/>
                  <a:ahLst/>
                  <a:cxnLst/>
                  <a:rect l="l" t="t" r="r" b="b"/>
                  <a:pathLst>
                    <a:path w="434157" h="588685" extrusionOk="0">
                      <a:moveTo>
                        <a:pt x="127" y="169561"/>
                      </a:moveTo>
                      <a:cubicBezTo>
                        <a:pt x="127" y="401799"/>
                        <a:pt x="187269" y="588686"/>
                        <a:pt x="419889" y="588686"/>
                      </a:cubicBezTo>
                      <a:lnTo>
                        <a:pt x="434157" y="574163"/>
                      </a:lnTo>
                      <a:cubicBezTo>
                        <a:pt x="202556" y="574163"/>
                        <a:pt x="16052" y="388041"/>
                        <a:pt x="16052" y="156949"/>
                      </a:cubicBezTo>
                      <a:lnTo>
                        <a:pt x="16052" y="0"/>
                      </a:lnTo>
                      <a:lnTo>
                        <a:pt x="0" y="0"/>
                      </a:lnTo>
                      <a:lnTo>
                        <a:pt x="127" y="169561"/>
                      </a:lnTo>
                      <a:lnTo>
                        <a:pt x="127" y="169561"/>
                      </a:lnTo>
                      <a:lnTo>
                        <a:pt x="127" y="169561"/>
                      </a:lnTo>
                      <a:close/>
                    </a:path>
                  </a:pathLst>
                </a:custGeom>
                <a:solidFill>
                  <a:srgbClr val="686A6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16" name="Google Shape;616;p33"/>
                <p:cNvSpPr/>
                <p:nvPr/>
              </p:nvSpPr>
              <p:spPr>
                <a:xfrm>
                  <a:off x="1217565" y="251681"/>
                  <a:ext cx="843855" cy="3364719"/>
                </a:xfrm>
                <a:custGeom>
                  <a:avLst/>
                  <a:gdLst/>
                  <a:ahLst/>
                  <a:cxnLst/>
                  <a:rect l="l" t="t" r="r" b="b"/>
                  <a:pathLst>
                    <a:path w="843855" h="3364719" extrusionOk="0">
                      <a:moveTo>
                        <a:pt x="16052" y="432374"/>
                      </a:moveTo>
                      <a:cubicBezTo>
                        <a:pt x="16052" y="201027"/>
                        <a:pt x="202301" y="14778"/>
                        <a:pt x="433648" y="14778"/>
                      </a:cubicBezTo>
                      <a:lnTo>
                        <a:pt x="843855" y="14778"/>
                      </a:lnTo>
                      <a:lnTo>
                        <a:pt x="843855" y="0"/>
                      </a:lnTo>
                      <a:lnTo>
                        <a:pt x="419380" y="0"/>
                      </a:lnTo>
                      <a:cubicBezTo>
                        <a:pt x="187014" y="0"/>
                        <a:pt x="0" y="187269"/>
                        <a:pt x="0" y="419762"/>
                      </a:cubicBezTo>
                      <a:lnTo>
                        <a:pt x="0" y="3364720"/>
                      </a:lnTo>
                      <a:lnTo>
                        <a:pt x="16052" y="3364720"/>
                      </a:lnTo>
                      <a:lnTo>
                        <a:pt x="16052" y="432374"/>
                      </a:lnTo>
                      <a:lnTo>
                        <a:pt x="16052" y="432374"/>
                      </a:lnTo>
                      <a:lnTo>
                        <a:pt x="16052" y="432374"/>
                      </a:lnTo>
                      <a:close/>
                    </a:path>
                  </a:pathLst>
                </a:custGeom>
                <a:solidFill>
                  <a:srgbClr val="5D5E6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17" name="Google Shape;617;p33"/>
                <p:cNvSpPr/>
                <p:nvPr/>
              </p:nvSpPr>
              <p:spPr>
                <a:xfrm>
                  <a:off x="9999061" y="251681"/>
                  <a:ext cx="438743" cy="432628"/>
                </a:xfrm>
                <a:custGeom>
                  <a:avLst/>
                  <a:gdLst/>
                  <a:ahLst/>
                  <a:cxnLst/>
                  <a:rect l="l" t="t" r="r" b="b"/>
                  <a:pathLst>
                    <a:path w="438743" h="432628" extrusionOk="0">
                      <a:moveTo>
                        <a:pt x="0" y="14650"/>
                      </a:moveTo>
                      <a:cubicBezTo>
                        <a:pt x="231601" y="14650"/>
                        <a:pt x="417723" y="201027"/>
                        <a:pt x="417723" y="432629"/>
                      </a:cubicBezTo>
                      <a:lnTo>
                        <a:pt x="438744" y="419889"/>
                      </a:lnTo>
                      <a:cubicBezTo>
                        <a:pt x="438744" y="187269"/>
                        <a:pt x="251857" y="0"/>
                        <a:pt x="19618" y="0"/>
                      </a:cubicBezTo>
                      <a:lnTo>
                        <a:pt x="0" y="14650"/>
                      </a:lnTo>
                      <a:lnTo>
                        <a:pt x="0" y="14650"/>
                      </a:lnTo>
                      <a:lnTo>
                        <a:pt x="0" y="14650"/>
                      </a:lnTo>
                      <a:close/>
                    </a:path>
                  </a:pathLst>
                </a:custGeom>
                <a:solidFill>
                  <a:srgbClr val="686A6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18" name="Google Shape;618;p33"/>
                <p:cNvSpPr/>
                <p:nvPr/>
              </p:nvSpPr>
              <p:spPr>
                <a:xfrm>
                  <a:off x="10000589" y="6291667"/>
                  <a:ext cx="438743" cy="432628"/>
                </a:xfrm>
                <a:custGeom>
                  <a:avLst/>
                  <a:gdLst/>
                  <a:ahLst/>
                  <a:cxnLst/>
                  <a:rect l="l" t="t" r="r" b="b"/>
                  <a:pathLst>
                    <a:path w="438743" h="432628" extrusionOk="0">
                      <a:moveTo>
                        <a:pt x="18854" y="432629"/>
                      </a:moveTo>
                      <a:cubicBezTo>
                        <a:pt x="251221" y="432629"/>
                        <a:pt x="438744" y="245360"/>
                        <a:pt x="438744" y="12612"/>
                      </a:cubicBezTo>
                      <a:lnTo>
                        <a:pt x="417087" y="0"/>
                      </a:lnTo>
                      <a:cubicBezTo>
                        <a:pt x="417087" y="231601"/>
                        <a:pt x="230965" y="418106"/>
                        <a:pt x="0" y="418106"/>
                      </a:cubicBezTo>
                      <a:lnTo>
                        <a:pt x="18854" y="432629"/>
                      </a:lnTo>
                      <a:lnTo>
                        <a:pt x="18854" y="432629"/>
                      </a:lnTo>
                      <a:lnTo>
                        <a:pt x="18854" y="432629"/>
                      </a:lnTo>
                      <a:close/>
                    </a:path>
                  </a:pathLst>
                </a:custGeom>
                <a:solidFill>
                  <a:srgbClr val="686A6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19" name="Google Shape;619;p33"/>
                <p:cNvSpPr/>
                <p:nvPr/>
              </p:nvSpPr>
              <p:spPr>
                <a:xfrm>
                  <a:off x="1194635" y="927377"/>
                  <a:ext cx="19873" cy="337847"/>
                </a:xfrm>
                <a:custGeom>
                  <a:avLst/>
                  <a:gdLst/>
                  <a:ahLst/>
                  <a:cxnLst/>
                  <a:rect l="l" t="t" r="r" b="b"/>
                  <a:pathLst>
                    <a:path w="19873" h="337847" extrusionOk="0">
                      <a:moveTo>
                        <a:pt x="0" y="328930"/>
                      </a:moveTo>
                      <a:lnTo>
                        <a:pt x="0" y="8918"/>
                      </a:lnTo>
                      <a:cubicBezTo>
                        <a:pt x="0" y="3949"/>
                        <a:pt x="4331" y="0"/>
                        <a:pt x="9555" y="0"/>
                      </a:cubicBezTo>
                      <a:lnTo>
                        <a:pt x="19873" y="0"/>
                      </a:lnTo>
                      <a:lnTo>
                        <a:pt x="19873" y="337848"/>
                      </a:lnTo>
                      <a:lnTo>
                        <a:pt x="9555" y="337848"/>
                      </a:lnTo>
                      <a:cubicBezTo>
                        <a:pt x="4331" y="337848"/>
                        <a:pt x="0" y="333899"/>
                        <a:pt x="0" y="328930"/>
                      </a:cubicBezTo>
                      <a:lnTo>
                        <a:pt x="0" y="328930"/>
                      </a:lnTo>
                      <a:close/>
                    </a:path>
                  </a:pathLst>
                </a:custGeom>
                <a:solidFill>
                  <a:srgbClr val="14141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20" name="Google Shape;620;p33"/>
                <p:cNvSpPr/>
                <p:nvPr/>
              </p:nvSpPr>
              <p:spPr>
                <a:xfrm>
                  <a:off x="1200749" y="925848"/>
                  <a:ext cx="13758" cy="339376"/>
                </a:xfrm>
                <a:custGeom>
                  <a:avLst/>
                  <a:gdLst/>
                  <a:ahLst/>
                  <a:cxnLst/>
                  <a:rect l="l" t="t" r="r" b="b"/>
                  <a:pathLst>
                    <a:path w="13758" h="339376" extrusionOk="0">
                      <a:moveTo>
                        <a:pt x="13759" y="339376"/>
                      </a:moveTo>
                      <a:lnTo>
                        <a:pt x="3057" y="339376"/>
                      </a:lnTo>
                      <a:cubicBezTo>
                        <a:pt x="1911" y="339376"/>
                        <a:pt x="1019" y="338994"/>
                        <a:pt x="0" y="338740"/>
                      </a:cubicBezTo>
                      <a:cubicBezTo>
                        <a:pt x="3949" y="337593"/>
                        <a:pt x="6879" y="334408"/>
                        <a:pt x="6879" y="330332"/>
                      </a:cubicBezTo>
                      <a:lnTo>
                        <a:pt x="6879" y="8918"/>
                      </a:lnTo>
                      <a:cubicBezTo>
                        <a:pt x="6879" y="4968"/>
                        <a:pt x="3949" y="1529"/>
                        <a:pt x="0" y="382"/>
                      </a:cubicBezTo>
                      <a:cubicBezTo>
                        <a:pt x="1019" y="127"/>
                        <a:pt x="1911" y="0"/>
                        <a:pt x="3057" y="0"/>
                      </a:cubicBezTo>
                      <a:lnTo>
                        <a:pt x="13759" y="0"/>
                      </a:lnTo>
                      <a:lnTo>
                        <a:pt x="13759" y="339376"/>
                      </a:lnTo>
                      <a:lnTo>
                        <a:pt x="13759" y="339376"/>
                      </a:lnTo>
                      <a:lnTo>
                        <a:pt x="13759" y="339376"/>
                      </a:lnTo>
                      <a:close/>
                    </a:path>
                  </a:pathLst>
                </a:custGeom>
                <a:solidFill>
                  <a:srgbClr val="40404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sp>
          <p:nvSpPr>
            <p:cNvPr id="621" name="Google Shape;621;p33"/>
            <p:cNvSpPr/>
            <p:nvPr/>
          </p:nvSpPr>
          <p:spPr>
            <a:xfrm>
              <a:off x="2893720" y="349978"/>
              <a:ext cx="5332800" cy="4001100"/>
            </a:xfrm>
            <a:prstGeom prst="rect">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622" name="Google Shape;622;p33"/>
            <p:cNvSpPr/>
            <p:nvPr/>
          </p:nvSpPr>
          <p:spPr>
            <a:xfrm rot="5829469">
              <a:off x="2617236" y="2327108"/>
              <a:ext cx="65007" cy="65007"/>
            </a:xfrm>
            <a:prstGeom prst="ellipse">
              <a:avLst/>
            </a:prstGeom>
            <a:gradFill>
              <a:gsLst>
                <a:gs pos="0">
                  <a:srgbClr val="424242"/>
                </a:gs>
                <a:gs pos="100000">
                  <a:srgbClr val="01010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23" name="Google Shape;623;p33"/>
          <p:cNvSpPr txBox="1">
            <a:spLocks noGrp="1"/>
          </p:cNvSpPr>
          <p:nvPr>
            <p:ph type="title"/>
          </p:nvPr>
        </p:nvSpPr>
        <p:spPr>
          <a:xfrm>
            <a:off x="1807650" y="1981100"/>
            <a:ext cx="4769100" cy="1264200"/>
          </a:xfrm>
          <a:prstGeom prst="rect">
            <a:avLst/>
          </a:prstGeom>
        </p:spPr>
        <p:txBody>
          <a:bodyPr spcFirstLastPara="1" wrap="square" lIns="121900" tIns="121900" rIns="121900" bIns="121900" anchor="ctr" anchorCtr="0">
            <a:noAutofit/>
          </a:bodyPr>
          <a:lstStyle/>
          <a:p>
            <a:pPr marL="0" lvl="0" indent="0" algn="l" rtl="0">
              <a:spcBef>
                <a:spcPts val="0"/>
              </a:spcBef>
              <a:spcAft>
                <a:spcPts val="0"/>
              </a:spcAft>
              <a:buNone/>
            </a:pPr>
            <a:r>
              <a:rPr lang="en"/>
              <a:t>Presenting a website or an app?</a:t>
            </a:r>
            <a:endParaRPr/>
          </a:p>
        </p:txBody>
      </p:sp>
      <p:sp>
        <p:nvSpPr>
          <p:cNvPr id="624" name="Google Shape;624;p33"/>
          <p:cNvSpPr txBox="1">
            <a:spLocks noGrp="1"/>
          </p:cNvSpPr>
          <p:nvPr>
            <p:ph type="body" idx="1"/>
          </p:nvPr>
        </p:nvSpPr>
        <p:spPr>
          <a:xfrm>
            <a:off x="1807735" y="3438950"/>
            <a:ext cx="4769100" cy="17025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a:t>If you are presenting a website, an internet product or an app, you can place a screenshot of it here.</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686"/>
        <p:cNvGrpSpPr/>
        <p:nvPr/>
      </p:nvGrpSpPr>
      <p:grpSpPr>
        <a:xfrm>
          <a:off x="0" y="0"/>
          <a:ext cx="0" cy="0"/>
          <a:chOff x="0" y="0"/>
          <a:chExt cx="0" cy="0"/>
        </a:xfrm>
      </p:grpSpPr>
      <p:sp>
        <p:nvSpPr>
          <p:cNvPr id="687" name="Google Shape;687;p38"/>
          <p:cNvSpPr txBox="1">
            <a:spLocks noGrp="1"/>
          </p:cNvSpPr>
          <p:nvPr>
            <p:ph type="title"/>
          </p:nvPr>
        </p:nvSpPr>
        <p:spPr>
          <a:xfrm>
            <a:off x="2858488" y="2131100"/>
            <a:ext cx="6474900" cy="713400"/>
          </a:xfrm>
          <a:prstGeom prst="rect">
            <a:avLst/>
          </a:prstGeom>
        </p:spPr>
        <p:txBody>
          <a:bodyPr spcFirstLastPara="1" wrap="square" lIns="121900" tIns="121900" rIns="121900" bIns="121900" anchor="ctr" anchorCtr="0">
            <a:noAutofit/>
          </a:bodyPr>
          <a:lstStyle/>
          <a:p>
            <a:pPr marL="0" lvl="0" indent="0" algn="ctr" rtl="0">
              <a:spcBef>
                <a:spcPts val="0"/>
              </a:spcBef>
              <a:spcAft>
                <a:spcPts val="0"/>
              </a:spcAft>
              <a:buNone/>
            </a:pPr>
            <a:r>
              <a:rPr lang="en" sz="5100"/>
              <a:t>Credits.</a:t>
            </a:r>
            <a:endParaRPr sz="5100"/>
          </a:p>
        </p:txBody>
      </p:sp>
      <p:sp>
        <p:nvSpPr>
          <p:cNvPr id="688" name="Google Shape;688;p38"/>
          <p:cNvSpPr txBox="1">
            <a:spLocks noGrp="1"/>
          </p:cNvSpPr>
          <p:nvPr>
            <p:ph type="body" idx="1"/>
          </p:nvPr>
        </p:nvSpPr>
        <p:spPr>
          <a:xfrm>
            <a:off x="2858604" y="3035319"/>
            <a:ext cx="6474900" cy="2099700"/>
          </a:xfrm>
          <a:prstGeom prst="rect">
            <a:avLst/>
          </a:prstGeom>
        </p:spPr>
        <p:txBody>
          <a:bodyPr spcFirstLastPara="1" wrap="square" lIns="121900" tIns="121900" rIns="121900" bIns="121900" anchor="t" anchorCtr="0">
            <a:noAutofit/>
          </a:bodyPr>
          <a:lstStyle/>
          <a:p>
            <a:pPr marL="0" lvl="0" indent="0" algn="ctr" rtl="0">
              <a:lnSpc>
                <a:spcPct val="115000"/>
              </a:lnSpc>
              <a:spcBef>
                <a:spcPts val="0"/>
              </a:spcBef>
              <a:spcAft>
                <a:spcPts val="0"/>
              </a:spcAft>
              <a:buNone/>
            </a:pPr>
            <a:r>
              <a:rPr lang="en" sz="1800"/>
              <a:t>Presentation Template: </a:t>
            </a:r>
            <a:r>
              <a:rPr lang="en" sz="1800" u="sng">
                <a:solidFill>
                  <a:schemeClr val="hlink"/>
                </a:solidFill>
                <a:hlinkClick r:id="rId3"/>
              </a:rPr>
              <a:t>SlidesMania</a:t>
            </a:r>
            <a:endParaRPr sz="1800"/>
          </a:p>
          <a:p>
            <a:pPr marL="0" lvl="0" indent="0" algn="ctr" rtl="0">
              <a:lnSpc>
                <a:spcPct val="115000"/>
              </a:lnSpc>
              <a:spcBef>
                <a:spcPts val="0"/>
              </a:spcBef>
              <a:spcAft>
                <a:spcPts val="0"/>
              </a:spcAft>
              <a:buNone/>
            </a:pPr>
            <a:r>
              <a:rPr lang="en" sz="1800"/>
              <a:t>Sample Images: </a:t>
            </a:r>
            <a:r>
              <a:rPr lang="en" sz="1800" u="sng">
                <a:solidFill>
                  <a:schemeClr val="hlink"/>
                </a:solidFill>
                <a:hlinkClick r:id="rId4"/>
              </a:rPr>
              <a:t>Unsplash</a:t>
            </a:r>
            <a:endParaRPr sz="1800"/>
          </a:p>
          <a:p>
            <a:pPr marL="0" lvl="0" indent="0" algn="ctr" rtl="0">
              <a:lnSpc>
                <a:spcPct val="115000"/>
              </a:lnSpc>
              <a:spcBef>
                <a:spcPts val="0"/>
              </a:spcBef>
              <a:spcAft>
                <a:spcPts val="0"/>
              </a:spcAft>
              <a:buNone/>
            </a:pPr>
            <a:r>
              <a:rPr lang="en" sz="1800"/>
              <a:t>Fonts used in this presentation: Ubuntu and </a:t>
            </a:r>
            <a:r>
              <a:rPr lang="en" sz="1800">
                <a:latin typeface="Bitter"/>
                <a:ea typeface="Bitter"/>
                <a:cs typeface="Bitter"/>
                <a:sym typeface="Bitter"/>
              </a:rPr>
              <a:t>Bitter.</a:t>
            </a:r>
            <a:endParaRPr sz="1800">
              <a:latin typeface="Bitter"/>
              <a:ea typeface="Bitter"/>
              <a:cs typeface="Bitter"/>
              <a:sym typeface="Bitter"/>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640"/>
        <p:cNvGrpSpPr/>
        <p:nvPr/>
      </p:nvGrpSpPr>
      <p:grpSpPr>
        <a:xfrm>
          <a:off x="0" y="0"/>
          <a:ext cx="0" cy="0"/>
          <a:chOff x="0" y="0"/>
          <a:chExt cx="0" cy="0"/>
        </a:xfrm>
      </p:grpSpPr>
      <p:sp>
        <p:nvSpPr>
          <p:cNvPr id="641" name="Google Shape;641;p35"/>
          <p:cNvSpPr txBox="1">
            <a:spLocks noGrp="1"/>
          </p:cNvSpPr>
          <p:nvPr>
            <p:ph type="title"/>
          </p:nvPr>
        </p:nvSpPr>
        <p:spPr>
          <a:xfrm>
            <a:off x="677675" y="396013"/>
            <a:ext cx="10635300" cy="1030200"/>
          </a:xfrm>
          <a:prstGeom prst="rect">
            <a:avLst/>
          </a:prstGeom>
        </p:spPr>
        <p:txBody>
          <a:bodyPr spcFirstLastPara="1" wrap="square" lIns="121900" tIns="121900" rIns="121900" bIns="121900" anchor="ctr" anchorCtr="0">
            <a:noAutofit/>
          </a:bodyPr>
          <a:lstStyle/>
          <a:p>
            <a:pPr marL="0" lvl="0" indent="0" algn="ctr" rtl="0">
              <a:spcBef>
                <a:spcPts val="0"/>
              </a:spcBef>
              <a:spcAft>
                <a:spcPts val="0"/>
              </a:spcAft>
              <a:buNone/>
            </a:pPr>
            <a:r>
              <a:rPr lang="en"/>
              <a:t>Certificate of Completion</a:t>
            </a:r>
            <a:endParaRPr/>
          </a:p>
        </p:txBody>
      </p:sp>
      <p:sp>
        <p:nvSpPr>
          <p:cNvPr id="642" name="Google Shape;642;p35"/>
          <p:cNvSpPr txBox="1">
            <a:spLocks noGrp="1"/>
          </p:cNvSpPr>
          <p:nvPr>
            <p:ph type="subTitle" idx="1"/>
          </p:nvPr>
        </p:nvSpPr>
        <p:spPr>
          <a:xfrm>
            <a:off x="2133925" y="2594750"/>
            <a:ext cx="7818000" cy="945300"/>
          </a:xfrm>
          <a:prstGeom prst="rect">
            <a:avLst/>
          </a:prstGeom>
        </p:spPr>
        <p:txBody>
          <a:bodyPr spcFirstLastPara="1" wrap="square" lIns="121900" tIns="121900" rIns="121900" bIns="121900" anchor="b" anchorCtr="0">
            <a:noAutofit/>
          </a:bodyPr>
          <a:lstStyle/>
          <a:p>
            <a:pPr marL="0" lvl="0" indent="0" algn="ctr" rtl="0">
              <a:spcBef>
                <a:spcPts val="0"/>
              </a:spcBef>
              <a:spcAft>
                <a:spcPts val="0"/>
              </a:spcAft>
              <a:buNone/>
            </a:pPr>
            <a:r>
              <a:rPr lang="en"/>
              <a:t>Anna Smith.</a:t>
            </a:r>
            <a:endParaRPr/>
          </a:p>
        </p:txBody>
      </p:sp>
      <p:sp>
        <p:nvSpPr>
          <p:cNvPr id="643" name="Google Shape;643;p35"/>
          <p:cNvSpPr txBox="1">
            <a:spLocks noGrp="1"/>
          </p:cNvSpPr>
          <p:nvPr>
            <p:ph type="subTitle" idx="2"/>
          </p:nvPr>
        </p:nvSpPr>
        <p:spPr>
          <a:xfrm>
            <a:off x="3861175" y="3497850"/>
            <a:ext cx="4363500" cy="298200"/>
          </a:xfrm>
          <a:prstGeom prst="rect">
            <a:avLst/>
          </a:prstGeom>
        </p:spPr>
        <p:txBody>
          <a:bodyPr spcFirstLastPara="1" wrap="square" lIns="121900" tIns="121900" rIns="121900" bIns="121900" anchor="ctr" anchorCtr="0">
            <a:noAutofit/>
          </a:bodyPr>
          <a:lstStyle/>
          <a:p>
            <a:pPr marL="0" lvl="0" indent="0" algn="ctr" rtl="0">
              <a:spcBef>
                <a:spcPts val="0"/>
              </a:spcBef>
              <a:spcAft>
                <a:spcPts val="0"/>
              </a:spcAft>
              <a:buNone/>
            </a:pPr>
            <a:r>
              <a:rPr lang="en"/>
              <a:t>You have successfully completed</a:t>
            </a:r>
            <a:endParaRPr/>
          </a:p>
        </p:txBody>
      </p:sp>
      <p:sp>
        <p:nvSpPr>
          <p:cNvPr id="644" name="Google Shape;644;p35"/>
          <p:cNvSpPr txBox="1">
            <a:spLocks noGrp="1"/>
          </p:cNvSpPr>
          <p:nvPr>
            <p:ph type="title" idx="3"/>
          </p:nvPr>
        </p:nvSpPr>
        <p:spPr>
          <a:xfrm>
            <a:off x="887125" y="3844163"/>
            <a:ext cx="10198200" cy="977400"/>
          </a:xfrm>
          <a:prstGeom prst="rect">
            <a:avLst/>
          </a:prstGeom>
        </p:spPr>
        <p:txBody>
          <a:bodyPr spcFirstLastPara="1" wrap="square" lIns="121900" tIns="121900" rIns="121900" bIns="121900" anchor="ctr" anchorCtr="0">
            <a:noAutofit/>
          </a:bodyPr>
          <a:lstStyle/>
          <a:p>
            <a:pPr marL="0" lvl="0" indent="0" algn="ctr" rtl="0">
              <a:spcBef>
                <a:spcPts val="0"/>
              </a:spcBef>
              <a:spcAft>
                <a:spcPts val="0"/>
              </a:spcAft>
              <a:buNone/>
            </a:pPr>
            <a:r>
              <a:rPr lang="en"/>
              <a:t>This course.</a:t>
            </a:r>
            <a:endParaRPr/>
          </a:p>
        </p:txBody>
      </p:sp>
      <p:sp>
        <p:nvSpPr>
          <p:cNvPr id="645" name="Google Shape;645;p35"/>
          <p:cNvSpPr txBox="1">
            <a:spLocks noGrp="1"/>
          </p:cNvSpPr>
          <p:nvPr>
            <p:ph type="subTitle" idx="4"/>
          </p:nvPr>
        </p:nvSpPr>
        <p:spPr>
          <a:xfrm>
            <a:off x="3861175" y="4869450"/>
            <a:ext cx="4363500" cy="298200"/>
          </a:xfrm>
          <a:prstGeom prst="rect">
            <a:avLst/>
          </a:prstGeom>
        </p:spPr>
        <p:txBody>
          <a:bodyPr spcFirstLastPara="1" wrap="square" lIns="121900" tIns="121900" rIns="121900" bIns="121900" anchor="ctr" anchorCtr="0">
            <a:noAutofit/>
          </a:bodyPr>
          <a:lstStyle/>
          <a:p>
            <a:pPr marL="0" lvl="0" indent="0" algn="ctr" rtl="0">
              <a:spcBef>
                <a:spcPts val="0"/>
              </a:spcBef>
              <a:spcAft>
                <a:spcPts val="0"/>
              </a:spcAft>
              <a:buNone/>
            </a:pPr>
            <a:r>
              <a:rPr lang="en"/>
              <a:t>Congratulations!</a:t>
            </a:r>
            <a:endParaRPr/>
          </a:p>
        </p:txBody>
      </p:sp>
      <p:pic>
        <p:nvPicPr>
          <p:cNvPr id="646" name="Google Shape;646;p35"/>
          <p:cNvPicPr preferRelativeResize="0"/>
          <p:nvPr/>
        </p:nvPicPr>
        <p:blipFill>
          <a:blip r:embed="rId3">
            <a:alphaModFix/>
          </a:blip>
          <a:stretch>
            <a:fillRect/>
          </a:stretch>
        </p:blipFill>
        <p:spPr>
          <a:xfrm>
            <a:off x="8539774" y="5069650"/>
            <a:ext cx="2097249" cy="1426502"/>
          </a:xfrm>
          <a:prstGeom prst="rect">
            <a:avLst/>
          </a:prstGeom>
          <a:noFill/>
          <a:ln>
            <a:noFill/>
          </a:ln>
          <a:effectLst>
            <a:outerShdw algn="bl" rotWithShape="0">
              <a:srgbClr val="000000"/>
            </a:outerShdw>
          </a:effectLst>
        </p:spPr>
      </p:pic>
      <p:sp>
        <p:nvSpPr>
          <p:cNvPr id="647" name="Google Shape;647;p35"/>
          <p:cNvSpPr txBox="1">
            <a:spLocks noGrp="1"/>
          </p:cNvSpPr>
          <p:nvPr>
            <p:ph type="subTitle" idx="5"/>
          </p:nvPr>
        </p:nvSpPr>
        <p:spPr>
          <a:xfrm>
            <a:off x="943800" y="5758975"/>
            <a:ext cx="2981100" cy="298200"/>
          </a:xfrm>
          <a:prstGeom prst="rect">
            <a:avLst/>
          </a:prstGeom>
        </p:spPr>
        <p:txBody>
          <a:bodyPr spcFirstLastPara="1" wrap="square" lIns="121900" tIns="121900" rIns="121900" bIns="121900" anchor="ctr" anchorCtr="0">
            <a:noAutofit/>
          </a:bodyPr>
          <a:lstStyle/>
          <a:p>
            <a:pPr marL="0" lvl="0" indent="0" algn="ctr" rtl="0">
              <a:spcBef>
                <a:spcPts val="0"/>
              </a:spcBef>
              <a:spcAft>
                <a:spcPts val="0"/>
              </a:spcAft>
              <a:buNone/>
            </a:pPr>
            <a:r>
              <a:rPr lang="en"/>
              <a:t>Date</a:t>
            </a:r>
            <a:endParaRPr/>
          </a:p>
        </p:txBody>
      </p:sp>
      <p:sp>
        <p:nvSpPr>
          <p:cNvPr id="648" name="Google Shape;648;p35"/>
          <p:cNvSpPr txBox="1">
            <a:spLocks noGrp="1"/>
          </p:cNvSpPr>
          <p:nvPr>
            <p:ph type="subTitle" idx="6"/>
          </p:nvPr>
        </p:nvSpPr>
        <p:spPr>
          <a:xfrm>
            <a:off x="8160975" y="5758975"/>
            <a:ext cx="2981100" cy="298200"/>
          </a:xfrm>
          <a:prstGeom prst="rect">
            <a:avLst/>
          </a:prstGeom>
        </p:spPr>
        <p:txBody>
          <a:bodyPr spcFirstLastPara="1" wrap="square" lIns="121900" tIns="121900" rIns="121900" bIns="121900" anchor="ctr" anchorCtr="0">
            <a:noAutofit/>
          </a:bodyPr>
          <a:lstStyle/>
          <a:p>
            <a:pPr marL="0" lvl="0" indent="0" algn="ctr" rtl="0">
              <a:spcBef>
                <a:spcPts val="0"/>
              </a:spcBef>
              <a:spcAft>
                <a:spcPts val="0"/>
              </a:spcAft>
              <a:buNone/>
            </a:pPr>
            <a:r>
              <a:rPr lang="en"/>
              <a:t>Signature</a:t>
            </a:r>
            <a:endParaRPr/>
          </a:p>
        </p:txBody>
      </p:sp>
      <p:sp>
        <p:nvSpPr>
          <p:cNvPr id="649" name="Google Shape;649;p35"/>
          <p:cNvSpPr txBox="1">
            <a:spLocks noGrp="1"/>
          </p:cNvSpPr>
          <p:nvPr>
            <p:ph type="subTitle" idx="7"/>
          </p:nvPr>
        </p:nvSpPr>
        <p:spPr>
          <a:xfrm>
            <a:off x="943800" y="5460775"/>
            <a:ext cx="2981100" cy="298200"/>
          </a:xfrm>
          <a:prstGeom prst="rect">
            <a:avLst/>
          </a:prstGeom>
        </p:spPr>
        <p:txBody>
          <a:bodyPr spcFirstLastPara="1" wrap="square" lIns="121900" tIns="121900" rIns="121900" bIns="121900" anchor="ctr" anchorCtr="0">
            <a:noAutofit/>
          </a:bodyPr>
          <a:lstStyle/>
          <a:p>
            <a:pPr marL="0" lvl="0" indent="0" algn="ctr" rtl="0">
              <a:spcBef>
                <a:spcPts val="0"/>
              </a:spcBef>
              <a:spcAft>
                <a:spcPts val="0"/>
              </a:spcAft>
              <a:buNone/>
            </a:pPr>
            <a:r>
              <a:rPr lang="en"/>
              <a:t>03/05/2023</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653"/>
        <p:cNvGrpSpPr/>
        <p:nvPr/>
      </p:nvGrpSpPr>
      <p:grpSpPr>
        <a:xfrm>
          <a:off x="0" y="0"/>
          <a:ext cx="0" cy="0"/>
          <a:chOff x="0" y="0"/>
          <a:chExt cx="0" cy="0"/>
        </a:xfrm>
      </p:grpSpPr>
      <p:sp>
        <p:nvSpPr>
          <p:cNvPr id="654" name="Google Shape;654;p36"/>
          <p:cNvSpPr txBox="1">
            <a:spLocks noGrp="1"/>
          </p:cNvSpPr>
          <p:nvPr>
            <p:ph type="title"/>
          </p:nvPr>
        </p:nvSpPr>
        <p:spPr>
          <a:xfrm>
            <a:off x="526100" y="421100"/>
            <a:ext cx="11034300" cy="991800"/>
          </a:xfrm>
          <a:prstGeom prst="rect">
            <a:avLst/>
          </a:prstGeom>
        </p:spPr>
        <p:txBody>
          <a:bodyPr spcFirstLastPara="1" wrap="square" lIns="121900" tIns="121900" rIns="121900" bIns="121900" anchor="ctr" anchorCtr="0">
            <a:noAutofit/>
          </a:bodyPr>
          <a:lstStyle/>
          <a:p>
            <a:pPr marL="0" lvl="0" indent="0" algn="ctr" rtl="0">
              <a:spcBef>
                <a:spcPts val="0"/>
              </a:spcBef>
              <a:spcAft>
                <a:spcPts val="0"/>
              </a:spcAft>
              <a:buNone/>
            </a:pPr>
            <a:r>
              <a:rPr lang="en"/>
              <a:t>Today is Monday March 6th.</a:t>
            </a:r>
            <a:endParaRPr/>
          </a:p>
        </p:txBody>
      </p:sp>
      <p:sp>
        <p:nvSpPr>
          <p:cNvPr id="655" name="Google Shape;655;p36"/>
          <p:cNvSpPr txBox="1">
            <a:spLocks noGrp="1"/>
          </p:cNvSpPr>
          <p:nvPr>
            <p:ph type="title" idx="2"/>
          </p:nvPr>
        </p:nvSpPr>
        <p:spPr>
          <a:xfrm>
            <a:off x="646150" y="2411850"/>
            <a:ext cx="2867700" cy="541500"/>
          </a:xfrm>
          <a:prstGeom prst="rect">
            <a:avLst/>
          </a:prstGeom>
        </p:spPr>
        <p:txBody>
          <a:bodyPr spcFirstLastPara="1" wrap="square" lIns="121900" tIns="121900" rIns="121900" bIns="121900" anchor="ctr" anchorCtr="0">
            <a:noAutofit/>
          </a:bodyPr>
          <a:lstStyle/>
          <a:p>
            <a:pPr marL="0" lvl="0" indent="0" algn="ctr" rtl="0">
              <a:spcBef>
                <a:spcPts val="0"/>
              </a:spcBef>
              <a:spcAft>
                <a:spcPts val="0"/>
              </a:spcAft>
              <a:buNone/>
            </a:pPr>
            <a:r>
              <a:rPr lang="en"/>
              <a:t>Announcements</a:t>
            </a:r>
            <a:endParaRPr/>
          </a:p>
        </p:txBody>
      </p:sp>
      <p:sp>
        <p:nvSpPr>
          <p:cNvPr id="656" name="Google Shape;656;p36"/>
          <p:cNvSpPr txBox="1">
            <a:spLocks noGrp="1"/>
          </p:cNvSpPr>
          <p:nvPr>
            <p:ph type="title" idx="3"/>
          </p:nvPr>
        </p:nvSpPr>
        <p:spPr>
          <a:xfrm>
            <a:off x="4211309" y="1887350"/>
            <a:ext cx="3710400" cy="541500"/>
          </a:xfrm>
          <a:prstGeom prst="rect">
            <a:avLst/>
          </a:prstGeom>
        </p:spPr>
        <p:txBody>
          <a:bodyPr spcFirstLastPara="1" wrap="square" lIns="121900" tIns="121900" rIns="121900" bIns="121900" anchor="ctr" anchorCtr="0">
            <a:noAutofit/>
          </a:bodyPr>
          <a:lstStyle/>
          <a:p>
            <a:pPr marL="0" lvl="0" indent="0" algn="ctr" rtl="0">
              <a:spcBef>
                <a:spcPts val="0"/>
              </a:spcBef>
              <a:spcAft>
                <a:spcPts val="0"/>
              </a:spcAft>
              <a:buNone/>
            </a:pPr>
            <a:r>
              <a:rPr lang="en"/>
              <a:t>Quote of the Day</a:t>
            </a:r>
            <a:endParaRPr/>
          </a:p>
        </p:txBody>
      </p:sp>
      <p:sp>
        <p:nvSpPr>
          <p:cNvPr id="657" name="Google Shape;657;p36"/>
          <p:cNvSpPr txBox="1">
            <a:spLocks noGrp="1"/>
          </p:cNvSpPr>
          <p:nvPr>
            <p:ph type="title" idx="4"/>
          </p:nvPr>
        </p:nvSpPr>
        <p:spPr>
          <a:xfrm>
            <a:off x="4211309" y="4236700"/>
            <a:ext cx="3778800" cy="541500"/>
          </a:xfrm>
          <a:prstGeom prst="rect">
            <a:avLst/>
          </a:prstGeom>
        </p:spPr>
        <p:txBody>
          <a:bodyPr spcFirstLastPara="1" wrap="square" lIns="121900" tIns="121900" rIns="121900" bIns="121900" anchor="ctr" anchorCtr="0">
            <a:noAutofit/>
          </a:bodyPr>
          <a:lstStyle/>
          <a:p>
            <a:pPr marL="0" lvl="0" indent="0" algn="ctr" rtl="0">
              <a:spcBef>
                <a:spcPts val="0"/>
              </a:spcBef>
              <a:spcAft>
                <a:spcPts val="0"/>
              </a:spcAft>
              <a:buNone/>
            </a:pPr>
            <a:r>
              <a:rPr lang="en"/>
              <a:t>Would you rather…</a:t>
            </a:r>
            <a:endParaRPr/>
          </a:p>
        </p:txBody>
      </p:sp>
      <p:sp>
        <p:nvSpPr>
          <p:cNvPr id="658" name="Google Shape;658;p36"/>
          <p:cNvSpPr txBox="1">
            <a:spLocks noGrp="1"/>
          </p:cNvSpPr>
          <p:nvPr>
            <p:ph type="title" idx="5"/>
          </p:nvPr>
        </p:nvSpPr>
        <p:spPr>
          <a:xfrm>
            <a:off x="9550877" y="1811150"/>
            <a:ext cx="1940400" cy="541500"/>
          </a:xfrm>
          <a:prstGeom prst="rect">
            <a:avLst/>
          </a:prstGeom>
        </p:spPr>
        <p:txBody>
          <a:bodyPr spcFirstLastPara="1" wrap="square" lIns="121900" tIns="121900" rIns="121900" bIns="121900" anchor="ctr" anchorCtr="0">
            <a:noAutofit/>
          </a:bodyPr>
          <a:lstStyle/>
          <a:p>
            <a:pPr marL="0" lvl="0" indent="0" algn="r" rtl="0">
              <a:spcBef>
                <a:spcPts val="0"/>
              </a:spcBef>
              <a:spcAft>
                <a:spcPts val="0"/>
              </a:spcAft>
              <a:buNone/>
            </a:pPr>
            <a:r>
              <a:rPr lang="en"/>
              <a:t>Check List</a:t>
            </a:r>
            <a:endParaRPr/>
          </a:p>
        </p:txBody>
      </p:sp>
      <p:sp>
        <p:nvSpPr>
          <p:cNvPr id="659" name="Google Shape;659;p36"/>
          <p:cNvSpPr txBox="1">
            <a:spLocks noGrp="1"/>
          </p:cNvSpPr>
          <p:nvPr>
            <p:ph type="subTitle" idx="1"/>
          </p:nvPr>
        </p:nvSpPr>
        <p:spPr>
          <a:xfrm>
            <a:off x="638864" y="2915650"/>
            <a:ext cx="2793300" cy="31614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a:t>Lorem ipsum dolor sit amet, consectetuer adipiscing elit. </a:t>
            </a:r>
            <a:endParaRPr/>
          </a:p>
          <a:p>
            <a:pPr marL="0" lvl="0" indent="0" algn="l" rtl="0">
              <a:spcBef>
                <a:spcPts val="0"/>
              </a:spcBef>
              <a:spcAft>
                <a:spcPts val="0"/>
              </a:spcAft>
              <a:buNone/>
            </a:pPr>
            <a:r>
              <a:rPr lang="en"/>
              <a:t>Aenean commodo ligula eget dolor. </a:t>
            </a:r>
            <a:endParaRPr/>
          </a:p>
          <a:p>
            <a:pPr marL="0" lvl="0" indent="0" algn="l" rtl="0">
              <a:spcBef>
                <a:spcPts val="0"/>
              </a:spcBef>
              <a:spcAft>
                <a:spcPts val="0"/>
              </a:spcAft>
              <a:buNone/>
            </a:pPr>
            <a:endParaRPr/>
          </a:p>
          <a:p>
            <a:pPr marL="0" lvl="0" indent="0" algn="l" rtl="0">
              <a:spcBef>
                <a:spcPts val="0"/>
              </a:spcBef>
              <a:spcAft>
                <a:spcPts val="0"/>
              </a:spcAft>
              <a:buNone/>
            </a:pPr>
            <a:r>
              <a:rPr lang="en"/>
              <a:t>Lorem ipsum dolor sit amet, consectetuer adipiscing elit. </a:t>
            </a:r>
            <a:endParaRPr/>
          </a:p>
          <a:p>
            <a:pPr marL="0" lvl="0" indent="0" algn="l" rtl="0">
              <a:spcBef>
                <a:spcPts val="0"/>
              </a:spcBef>
              <a:spcAft>
                <a:spcPts val="0"/>
              </a:spcAft>
              <a:buNone/>
            </a:pPr>
            <a:r>
              <a:rPr lang="en"/>
              <a:t>Aenean commodo ligula eget dolor. Aenean massa.</a:t>
            </a:r>
            <a:endParaRPr/>
          </a:p>
        </p:txBody>
      </p:sp>
      <p:sp>
        <p:nvSpPr>
          <p:cNvPr id="660" name="Google Shape;660;p36"/>
          <p:cNvSpPr>
            <a:spLocks noGrp="1"/>
          </p:cNvSpPr>
          <p:nvPr>
            <p:ph type="pic" idx="6"/>
          </p:nvPr>
        </p:nvSpPr>
        <p:spPr>
          <a:xfrm>
            <a:off x="4191500" y="5004725"/>
            <a:ext cx="1787100" cy="1077300"/>
          </a:xfrm>
          <a:prstGeom prst="rect">
            <a:avLst/>
          </a:prstGeom>
          <a:ln w="19050" cap="flat" cmpd="sng">
            <a:solidFill>
              <a:schemeClr val="accent5"/>
            </a:solidFill>
            <a:prstDash val="solid"/>
            <a:round/>
            <a:headEnd type="none" w="sm" len="sm"/>
            <a:tailEnd type="none" w="sm" len="sm"/>
          </a:ln>
        </p:spPr>
      </p:sp>
      <p:sp>
        <p:nvSpPr>
          <p:cNvPr id="661" name="Google Shape;661;p36"/>
          <p:cNvSpPr>
            <a:spLocks noGrp="1"/>
          </p:cNvSpPr>
          <p:nvPr>
            <p:ph type="pic" idx="7"/>
          </p:nvPr>
        </p:nvSpPr>
        <p:spPr>
          <a:xfrm>
            <a:off x="6213401" y="5004725"/>
            <a:ext cx="1787100" cy="1077300"/>
          </a:xfrm>
          <a:prstGeom prst="rect">
            <a:avLst/>
          </a:prstGeom>
          <a:ln w="19050" cap="flat" cmpd="sng">
            <a:solidFill>
              <a:schemeClr val="accent5"/>
            </a:solidFill>
            <a:prstDash val="solid"/>
            <a:round/>
            <a:headEnd type="none" w="sm" len="sm"/>
            <a:tailEnd type="none" w="sm" len="sm"/>
          </a:ln>
        </p:spPr>
      </p:sp>
      <p:sp>
        <p:nvSpPr>
          <p:cNvPr id="662" name="Google Shape;662;p36"/>
          <p:cNvSpPr txBox="1">
            <a:spLocks noGrp="1"/>
          </p:cNvSpPr>
          <p:nvPr>
            <p:ph type="subTitle" idx="8"/>
          </p:nvPr>
        </p:nvSpPr>
        <p:spPr>
          <a:xfrm>
            <a:off x="4508871" y="2617450"/>
            <a:ext cx="3134100" cy="991800"/>
          </a:xfrm>
          <a:prstGeom prst="rect">
            <a:avLst/>
          </a:prstGeom>
        </p:spPr>
        <p:txBody>
          <a:bodyPr spcFirstLastPara="1" wrap="square" lIns="121900" tIns="121900" rIns="121900" bIns="121900" anchor="ctr" anchorCtr="0">
            <a:noAutofit/>
          </a:bodyPr>
          <a:lstStyle/>
          <a:p>
            <a:pPr marL="0" lvl="0" indent="0" algn="ctr" rtl="0">
              <a:spcBef>
                <a:spcPts val="0"/>
              </a:spcBef>
              <a:spcAft>
                <a:spcPts val="0"/>
              </a:spcAft>
              <a:buNone/>
            </a:pPr>
            <a:r>
              <a:rPr lang="en"/>
              <a:t>Do the best you can until you know better. Then when you know better, do better.</a:t>
            </a:r>
            <a:endParaRPr/>
          </a:p>
        </p:txBody>
      </p:sp>
      <p:sp>
        <p:nvSpPr>
          <p:cNvPr id="663" name="Google Shape;663;p36"/>
          <p:cNvSpPr txBox="1">
            <a:spLocks noGrp="1"/>
          </p:cNvSpPr>
          <p:nvPr>
            <p:ph type="subTitle" idx="9"/>
          </p:nvPr>
        </p:nvSpPr>
        <p:spPr>
          <a:xfrm>
            <a:off x="9169956" y="2693650"/>
            <a:ext cx="2390400" cy="35358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a:t>Something here.</a:t>
            </a:r>
            <a:endParaRPr/>
          </a:p>
          <a:p>
            <a:pPr marL="0" lvl="0" indent="0" algn="l" rtl="0">
              <a:spcBef>
                <a:spcPts val="0"/>
              </a:spcBef>
              <a:spcAft>
                <a:spcPts val="0"/>
              </a:spcAft>
              <a:buNone/>
            </a:pPr>
            <a:r>
              <a:rPr lang="en"/>
              <a:t>Something else here</a:t>
            </a:r>
            <a:endParaRPr/>
          </a:p>
          <a:p>
            <a:pPr marL="0" lvl="0" indent="0" algn="l" rtl="0">
              <a:spcBef>
                <a:spcPts val="0"/>
              </a:spcBef>
              <a:spcAft>
                <a:spcPts val="0"/>
              </a:spcAft>
              <a:buNone/>
            </a:pPr>
            <a:r>
              <a:rPr lang="en"/>
              <a:t>And a third thing here.</a:t>
            </a:r>
            <a:endParaRPr/>
          </a:p>
          <a:p>
            <a:pPr marL="0" lvl="0" indent="0" algn="l" rtl="0">
              <a:spcBef>
                <a:spcPts val="0"/>
              </a:spcBef>
              <a:spcAft>
                <a:spcPts val="0"/>
              </a:spcAft>
              <a:buNone/>
            </a:pPr>
            <a:r>
              <a:rPr lang="en"/>
              <a:t>Duplicate the check mark. </a:t>
            </a:r>
            <a:endParaRPr/>
          </a:p>
          <a:p>
            <a:pPr marL="0" lvl="0" indent="0" algn="l" rtl="0">
              <a:spcBef>
                <a:spcPts val="0"/>
              </a:spcBef>
              <a:spcAft>
                <a:spcPts val="0"/>
              </a:spcAft>
              <a:buNone/>
            </a:pPr>
            <a:r>
              <a:rPr lang="en"/>
              <a:t>And the check boxes.</a:t>
            </a:r>
            <a:endParaRPr/>
          </a:p>
          <a:p>
            <a:pPr marL="0" lvl="0" indent="0" algn="l" rtl="0">
              <a:spcBef>
                <a:spcPts val="0"/>
              </a:spcBef>
              <a:spcAft>
                <a:spcPts val="0"/>
              </a:spcAft>
              <a:buNone/>
            </a:pPr>
            <a:endParaRPr/>
          </a:p>
        </p:txBody>
      </p:sp>
      <p:sp>
        <p:nvSpPr>
          <p:cNvPr id="664" name="Google Shape;664;p36"/>
          <p:cNvSpPr/>
          <p:nvPr/>
        </p:nvSpPr>
        <p:spPr>
          <a:xfrm>
            <a:off x="8749447" y="2770718"/>
            <a:ext cx="288900" cy="288900"/>
          </a:xfrm>
          <a:prstGeom prst="frame">
            <a:avLst>
              <a:gd name="adj1" fmla="val 12269"/>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DE58B"/>
              </a:solidFill>
              <a:latin typeface="Calibri"/>
              <a:ea typeface="Calibri"/>
              <a:cs typeface="Calibri"/>
              <a:sym typeface="Calibri"/>
            </a:endParaRPr>
          </a:p>
        </p:txBody>
      </p:sp>
      <p:sp>
        <p:nvSpPr>
          <p:cNvPr id="665" name="Google Shape;665;p36"/>
          <p:cNvSpPr/>
          <p:nvPr/>
        </p:nvSpPr>
        <p:spPr>
          <a:xfrm>
            <a:off x="8749447" y="3159739"/>
            <a:ext cx="288900" cy="288900"/>
          </a:xfrm>
          <a:prstGeom prst="frame">
            <a:avLst>
              <a:gd name="adj1" fmla="val 12269"/>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DE58B"/>
              </a:solidFill>
              <a:latin typeface="Calibri"/>
              <a:ea typeface="Calibri"/>
              <a:cs typeface="Calibri"/>
              <a:sym typeface="Calibri"/>
            </a:endParaRPr>
          </a:p>
        </p:txBody>
      </p:sp>
      <p:sp>
        <p:nvSpPr>
          <p:cNvPr id="666" name="Google Shape;666;p36"/>
          <p:cNvSpPr/>
          <p:nvPr/>
        </p:nvSpPr>
        <p:spPr>
          <a:xfrm>
            <a:off x="8749447" y="3548760"/>
            <a:ext cx="288900" cy="288900"/>
          </a:xfrm>
          <a:prstGeom prst="frame">
            <a:avLst>
              <a:gd name="adj1" fmla="val 12269"/>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DE58B"/>
              </a:solidFill>
              <a:latin typeface="Calibri"/>
              <a:ea typeface="Calibri"/>
              <a:cs typeface="Calibri"/>
              <a:sym typeface="Calibri"/>
            </a:endParaRPr>
          </a:p>
        </p:txBody>
      </p:sp>
      <p:sp>
        <p:nvSpPr>
          <p:cNvPr id="667" name="Google Shape;667;p36"/>
          <p:cNvSpPr/>
          <p:nvPr/>
        </p:nvSpPr>
        <p:spPr>
          <a:xfrm>
            <a:off x="8749447" y="3937781"/>
            <a:ext cx="288900" cy="288900"/>
          </a:xfrm>
          <a:prstGeom prst="frame">
            <a:avLst>
              <a:gd name="adj1" fmla="val 12269"/>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DE58B"/>
              </a:solidFill>
              <a:latin typeface="Calibri"/>
              <a:ea typeface="Calibri"/>
              <a:cs typeface="Calibri"/>
              <a:sym typeface="Calibri"/>
            </a:endParaRPr>
          </a:p>
        </p:txBody>
      </p:sp>
      <p:sp>
        <p:nvSpPr>
          <p:cNvPr id="668" name="Google Shape;668;p36"/>
          <p:cNvSpPr/>
          <p:nvPr/>
        </p:nvSpPr>
        <p:spPr>
          <a:xfrm>
            <a:off x="8749447" y="4639623"/>
            <a:ext cx="288900" cy="288900"/>
          </a:xfrm>
          <a:prstGeom prst="frame">
            <a:avLst>
              <a:gd name="adj1" fmla="val 12269"/>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DE58B"/>
              </a:solidFill>
              <a:latin typeface="Calibri"/>
              <a:ea typeface="Calibri"/>
              <a:cs typeface="Calibri"/>
              <a:sym typeface="Calibri"/>
            </a:endParaRPr>
          </a:p>
        </p:txBody>
      </p:sp>
      <p:sp>
        <p:nvSpPr>
          <p:cNvPr id="669" name="Google Shape;669;p36"/>
          <p:cNvSpPr/>
          <p:nvPr/>
        </p:nvSpPr>
        <p:spPr>
          <a:xfrm>
            <a:off x="8762041" y="2687023"/>
            <a:ext cx="271917" cy="371476"/>
          </a:xfrm>
          <a:custGeom>
            <a:avLst/>
            <a:gdLst/>
            <a:ahLst/>
            <a:cxnLst/>
            <a:rect l="l" t="t" r="r" b="b"/>
            <a:pathLst>
              <a:path w="607635" h="830115" extrusionOk="0">
                <a:moveTo>
                  <a:pt x="519502" y="23947"/>
                </a:moveTo>
                <a:cubicBezTo>
                  <a:pt x="416632" y="232545"/>
                  <a:pt x="333765" y="449715"/>
                  <a:pt x="273757" y="674505"/>
                </a:cubicBezTo>
                <a:cubicBezTo>
                  <a:pt x="208035" y="581160"/>
                  <a:pt x="147075" y="485910"/>
                  <a:pt x="88972" y="387803"/>
                </a:cubicBezTo>
                <a:cubicBezTo>
                  <a:pt x="57540" y="335415"/>
                  <a:pt x="-24375" y="383040"/>
                  <a:pt x="7057" y="435428"/>
                </a:cubicBezTo>
                <a:cubicBezTo>
                  <a:pt x="83257" y="564015"/>
                  <a:pt x="165172" y="687840"/>
                  <a:pt x="253755" y="807855"/>
                </a:cubicBezTo>
                <a:cubicBezTo>
                  <a:pt x="276615" y="838335"/>
                  <a:pt x="330907" y="840240"/>
                  <a:pt x="340432" y="796425"/>
                </a:cubicBezTo>
                <a:cubicBezTo>
                  <a:pt x="400440" y="545918"/>
                  <a:pt x="487117" y="303030"/>
                  <a:pt x="602370" y="71572"/>
                </a:cubicBezTo>
                <a:cubicBezTo>
                  <a:pt x="629040" y="17280"/>
                  <a:pt x="547125" y="-30345"/>
                  <a:pt x="519502" y="2394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FDE58B"/>
              </a:solidFill>
              <a:latin typeface="Calibri"/>
              <a:ea typeface="Calibri"/>
              <a:cs typeface="Calibri"/>
              <a:sym typeface="Calibri"/>
            </a:endParaRPr>
          </a:p>
        </p:txBody>
      </p:sp>
      <p:sp>
        <p:nvSpPr>
          <p:cNvPr id="670" name="Google Shape;670;p36"/>
          <p:cNvSpPr/>
          <p:nvPr/>
        </p:nvSpPr>
        <p:spPr>
          <a:xfrm>
            <a:off x="8757941" y="3077148"/>
            <a:ext cx="271917" cy="371476"/>
          </a:xfrm>
          <a:custGeom>
            <a:avLst/>
            <a:gdLst/>
            <a:ahLst/>
            <a:cxnLst/>
            <a:rect l="l" t="t" r="r" b="b"/>
            <a:pathLst>
              <a:path w="607635" h="830115" extrusionOk="0">
                <a:moveTo>
                  <a:pt x="519502" y="23947"/>
                </a:moveTo>
                <a:cubicBezTo>
                  <a:pt x="416632" y="232545"/>
                  <a:pt x="333765" y="449715"/>
                  <a:pt x="273757" y="674505"/>
                </a:cubicBezTo>
                <a:cubicBezTo>
                  <a:pt x="208035" y="581160"/>
                  <a:pt x="147075" y="485910"/>
                  <a:pt x="88972" y="387803"/>
                </a:cubicBezTo>
                <a:cubicBezTo>
                  <a:pt x="57540" y="335415"/>
                  <a:pt x="-24375" y="383040"/>
                  <a:pt x="7057" y="435428"/>
                </a:cubicBezTo>
                <a:cubicBezTo>
                  <a:pt x="83257" y="564015"/>
                  <a:pt x="165172" y="687840"/>
                  <a:pt x="253755" y="807855"/>
                </a:cubicBezTo>
                <a:cubicBezTo>
                  <a:pt x="276615" y="838335"/>
                  <a:pt x="330907" y="840240"/>
                  <a:pt x="340432" y="796425"/>
                </a:cubicBezTo>
                <a:cubicBezTo>
                  <a:pt x="400440" y="545918"/>
                  <a:pt x="487117" y="303030"/>
                  <a:pt x="602370" y="71572"/>
                </a:cubicBezTo>
                <a:cubicBezTo>
                  <a:pt x="629040" y="17280"/>
                  <a:pt x="547125" y="-30345"/>
                  <a:pt x="519502" y="2394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FDE58B"/>
              </a:solidFill>
              <a:latin typeface="Calibri"/>
              <a:ea typeface="Calibri"/>
              <a:cs typeface="Calibri"/>
              <a:sym typeface="Calibri"/>
            </a:endParaRPr>
          </a:p>
        </p:txBody>
      </p:sp>
      <p:grpSp>
        <p:nvGrpSpPr>
          <p:cNvPr id="671" name="Google Shape;671;p36"/>
          <p:cNvGrpSpPr/>
          <p:nvPr/>
        </p:nvGrpSpPr>
        <p:grpSpPr>
          <a:xfrm>
            <a:off x="7581143" y="3363267"/>
            <a:ext cx="477891" cy="336651"/>
            <a:chOff x="621403" y="597265"/>
            <a:chExt cx="1588204" cy="1118814"/>
          </a:xfrm>
        </p:grpSpPr>
        <p:sp>
          <p:nvSpPr>
            <p:cNvPr id="672" name="Google Shape;672;p36"/>
            <p:cNvSpPr/>
            <p:nvPr/>
          </p:nvSpPr>
          <p:spPr>
            <a:xfrm>
              <a:off x="1448058" y="597265"/>
              <a:ext cx="761549" cy="1118814"/>
            </a:xfrm>
            <a:custGeom>
              <a:avLst/>
              <a:gdLst/>
              <a:ahLst/>
              <a:cxnLst/>
              <a:rect l="l" t="t" r="r" b="b"/>
              <a:pathLst>
                <a:path w="761549" h="1118814" extrusionOk="0">
                  <a:moveTo>
                    <a:pt x="-524" y="1117297"/>
                  </a:moveTo>
                  <a:lnTo>
                    <a:pt x="-524" y="996558"/>
                  </a:lnTo>
                  <a:cubicBezTo>
                    <a:pt x="160246" y="977266"/>
                    <a:pt x="278895" y="901864"/>
                    <a:pt x="338058" y="740612"/>
                  </a:cubicBezTo>
                  <a:cubicBezTo>
                    <a:pt x="312656" y="732412"/>
                    <a:pt x="292400" y="726464"/>
                    <a:pt x="272463" y="719551"/>
                  </a:cubicBezTo>
                  <a:cubicBezTo>
                    <a:pt x="93848" y="657011"/>
                    <a:pt x="-5830" y="480325"/>
                    <a:pt x="31308" y="291741"/>
                  </a:cubicBezTo>
                  <a:cubicBezTo>
                    <a:pt x="64909" y="120199"/>
                    <a:pt x="237095" y="-11311"/>
                    <a:pt x="412334" y="425"/>
                  </a:cubicBezTo>
                  <a:cubicBezTo>
                    <a:pt x="596255" y="11358"/>
                    <a:pt x="744051" y="156019"/>
                    <a:pt x="758954" y="339651"/>
                  </a:cubicBezTo>
                  <a:cubicBezTo>
                    <a:pt x="792877" y="741255"/>
                    <a:pt x="404456" y="1143502"/>
                    <a:pt x="-524" y="1117297"/>
                  </a:cubicBezTo>
                  <a:close/>
                </a:path>
              </a:pathLst>
            </a:custGeom>
            <a:solidFill>
              <a:schemeClr val="accent1"/>
            </a:solid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73" name="Google Shape;673;p36"/>
            <p:cNvSpPr/>
            <p:nvPr/>
          </p:nvSpPr>
          <p:spPr>
            <a:xfrm>
              <a:off x="621403" y="597265"/>
              <a:ext cx="761549" cy="1118814"/>
            </a:xfrm>
            <a:custGeom>
              <a:avLst/>
              <a:gdLst/>
              <a:ahLst/>
              <a:cxnLst/>
              <a:rect l="l" t="t" r="r" b="b"/>
              <a:pathLst>
                <a:path w="761549" h="1118814" extrusionOk="0">
                  <a:moveTo>
                    <a:pt x="-524" y="1117297"/>
                  </a:moveTo>
                  <a:lnTo>
                    <a:pt x="-524" y="996558"/>
                  </a:lnTo>
                  <a:cubicBezTo>
                    <a:pt x="160246" y="977266"/>
                    <a:pt x="278895" y="901864"/>
                    <a:pt x="338058" y="740612"/>
                  </a:cubicBezTo>
                  <a:cubicBezTo>
                    <a:pt x="312656" y="732412"/>
                    <a:pt x="292400" y="726464"/>
                    <a:pt x="272463" y="719551"/>
                  </a:cubicBezTo>
                  <a:cubicBezTo>
                    <a:pt x="93848" y="657011"/>
                    <a:pt x="-5830" y="480325"/>
                    <a:pt x="31308" y="291741"/>
                  </a:cubicBezTo>
                  <a:cubicBezTo>
                    <a:pt x="64909" y="120199"/>
                    <a:pt x="237095" y="-11311"/>
                    <a:pt x="412334" y="425"/>
                  </a:cubicBezTo>
                  <a:cubicBezTo>
                    <a:pt x="596255" y="11358"/>
                    <a:pt x="744051" y="156019"/>
                    <a:pt x="758954" y="339651"/>
                  </a:cubicBezTo>
                  <a:cubicBezTo>
                    <a:pt x="792877" y="741255"/>
                    <a:pt x="404456" y="1143502"/>
                    <a:pt x="-524" y="1117297"/>
                  </a:cubicBezTo>
                  <a:close/>
                </a:path>
              </a:pathLst>
            </a:custGeom>
            <a:solidFill>
              <a:schemeClr val="accent1"/>
            </a:solid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grpSp>
        <p:nvGrpSpPr>
          <p:cNvPr id="674" name="Google Shape;674;p36"/>
          <p:cNvGrpSpPr/>
          <p:nvPr/>
        </p:nvGrpSpPr>
        <p:grpSpPr>
          <a:xfrm rot="10800000">
            <a:off x="4081056" y="2356054"/>
            <a:ext cx="477891" cy="336651"/>
            <a:chOff x="621403" y="597265"/>
            <a:chExt cx="1588204" cy="1118814"/>
          </a:xfrm>
        </p:grpSpPr>
        <p:sp>
          <p:nvSpPr>
            <p:cNvPr id="675" name="Google Shape;675;p36"/>
            <p:cNvSpPr/>
            <p:nvPr/>
          </p:nvSpPr>
          <p:spPr>
            <a:xfrm>
              <a:off x="1448058" y="597265"/>
              <a:ext cx="761549" cy="1118814"/>
            </a:xfrm>
            <a:custGeom>
              <a:avLst/>
              <a:gdLst/>
              <a:ahLst/>
              <a:cxnLst/>
              <a:rect l="l" t="t" r="r" b="b"/>
              <a:pathLst>
                <a:path w="761549" h="1118814" extrusionOk="0">
                  <a:moveTo>
                    <a:pt x="-524" y="1117297"/>
                  </a:moveTo>
                  <a:lnTo>
                    <a:pt x="-524" y="996558"/>
                  </a:lnTo>
                  <a:cubicBezTo>
                    <a:pt x="160246" y="977266"/>
                    <a:pt x="278895" y="901864"/>
                    <a:pt x="338058" y="740612"/>
                  </a:cubicBezTo>
                  <a:cubicBezTo>
                    <a:pt x="312656" y="732412"/>
                    <a:pt x="292400" y="726464"/>
                    <a:pt x="272463" y="719551"/>
                  </a:cubicBezTo>
                  <a:cubicBezTo>
                    <a:pt x="93848" y="657011"/>
                    <a:pt x="-5830" y="480325"/>
                    <a:pt x="31308" y="291741"/>
                  </a:cubicBezTo>
                  <a:cubicBezTo>
                    <a:pt x="64909" y="120199"/>
                    <a:pt x="237095" y="-11311"/>
                    <a:pt x="412334" y="425"/>
                  </a:cubicBezTo>
                  <a:cubicBezTo>
                    <a:pt x="596255" y="11358"/>
                    <a:pt x="744051" y="156019"/>
                    <a:pt x="758954" y="339651"/>
                  </a:cubicBezTo>
                  <a:cubicBezTo>
                    <a:pt x="792877" y="741255"/>
                    <a:pt x="404456" y="1143502"/>
                    <a:pt x="-524" y="1117297"/>
                  </a:cubicBezTo>
                  <a:close/>
                </a:path>
              </a:pathLst>
            </a:custGeom>
            <a:solidFill>
              <a:schemeClr val="accent3"/>
            </a:solid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76" name="Google Shape;676;p36"/>
            <p:cNvSpPr/>
            <p:nvPr/>
          </p:nvSpPr>
          <p:spPr>
            <a:xfrm>
              <a:off x="621403" y="597265"/>
              <a:ext cx="761549" cy="1118814"/>
            </a:xfrm>
            <a:custGeom>
              <a:avLst/>
              <a:gdLst/>
              <a:ahLst/>
              <a:cxnLst/>
              <a:rect l="l" t="t" r="r" b="b"/>
              <a:pathLst>
                <a:path w="761549" h="1118814" extrusionOk="0">
                  <a:moveTo>
                    <a:pt x="-524" y="1117297"/>
                  </a:moveTo>
                  <a:lnTo>
                    <a:pt x="-524" y="996558"/>
                  </a:lnTo>
                  <a:cubicBezTo>
                    <a:pt x="160246" y="977266"/>
                    <a:pt x="278895" y="901864"/>
                    <a:pt x="338058" y="740612"/>
                  </a:cubicBezTo>
                  <a:cubicBezTo>
                    <a:pt x="312656" y="732412"/>
                    <a:pt x="292400" y="726464"/>
                    <a:pt x="272463" y="719551"/>
                  </a:cubicBezTo>
                  <a:cubicBezTo>
                    <a:pt x="93848" y="657011"/>
                    <a:pt x="-5830" y="480325"/>
                    <a:pt x="31308" y="291741"/>
                  </a:cubicBezTo>
                  <a:cubicBezTo>
                    <a:pt x="64909" y="120199"/>
                    <a:pt x="237095" y="-11311"/>
                    <a:pt x="412334" y="425"/>
                  </a:cubicBezTo>
                  <a:cubicBezTo>
                    <a:pt x="596255" y="11358"/>
                    <a:pt x="744051" y="156019"/>
                    <a:pt x="758954" y="339651"/>
                  </a:cubicBezTo>
                  <a:cubicBezTo>
                    <a:pt x="792877" y="741255"/>
                    <a:pt x="404456" y="1143502"/>
                    <a:pt x="-524" y="1117297"/>
                  </a:cubicBezTo>
                  <a:close/>
                </a:path>
              </a:pathLst>
            </a:custGeom>
            <a:solidFill>
              <a:schemeClr val="accent3"/>
            </a:solid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sp>
        <p:nvSpPr>
          <p:cNvPr id="677" name="Google Shape;677;p36"/>
          <p:cNvSpPr txBox="1"/>
          <p:nvPr/>
        </p:nvSpPr>
        <p:spPr>
          <a:xfrm>
            <a:off x="3890725" y="3635863"/>
            <a:ext cx="3000000" cy="346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50">
                <a:solidFill>
                  <a:srgbClr val="181818"/>
                </a:solidFill>
                <a:latin typeface="Merriweather"/>
                <a:ea typeface="Merriweather"/>
                <a:cs typeface="Merriweather"/>
                <a:sym typeface="Merriweather"/>
              </a:rPr>
              <a:t>― </a:t>
            </a:r>
            <a:r>
              <a:rPr lang="en" sz="1050" b="1">
                <a:solidFill>
                  <a:srgbClr val="333333"/>
                </a:solidFill>
                <a:latin typeface="Lato"/>
                <a:ea typeface="Lato"/>
                <a:cs typeface="Lato"/>
                <a:sym typeface="Lato"/>
              </a:rPr>
              <a:t>Maya Angelou</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692"/>
        <p:cNvGrpSpPr/>
        <p:nvPr/>
      </p:nvGrpSpPr>
      <p:grpSpPr>
        <a:xfrm>
          <a:off x="0" y="0"/>
          <a:ext cx="0" cy="0"/>
          <a:chOff x="0" y="0"/>
          <a:chExt cx="0" cy="0"/>
        </a:xfrm>
      </p:grpSpPr>
      <p:sp>
        <p:nvSpPr>
          <p:cNvPr id="693" name="Google Shape;693;p39"/>
          <p:cNvSpPr txBox="1">
            <a:spLocks noGrp="1"/>
          </p:cNvSpPr>
          <p:nvPr>
            <p:ph type="title"/>
          </p:nvPr>
        </p:nvSpPr>
        <p:spPr>
          <a:xfrm>
            <a:off x="415650" y="421101"/>
            <a:ext cx="11360700" cy="991800"/>
          </a:xfrm>
          <a:prstGeom prst="rect">
            <a:avLst/>
          </a:prstGeom>
        </p:spPr>
        <p:txBody>
          <a:bodyPr spcFirstLastPara="1" wrap="square" lIns="121900" tIns="121900" rIns="121900" bIns="121900" anchor="ctr" anchorCtr="0">
            <a:noAutofit/>
          </a:bodyPr>
          <a:lstStyle/>
          <a:p>
            <a:pPr marL="0" lvl="0" indent="0" algn="ctr" rtl="0">
              <a:spcBef>
                <a:spcPts val="0"/>
              </a:spcBef>
              <a:spcAft>
                <a:spcPts val="0"/>
              </a:spcAft>
              <a:buNone/>
            </a:pPr>
            <a:r>
              <a:rPr lang="en" sz="5000"/>
              <a:t>Editable Icons</a:t>
            </a:r>
            <a:endParaRPr sz="5000"/>
          </a:p>
        </p:txBody>
      </p:sp>
      <p:grpSp>
        <p:nvGrpSpPr>
          <p:cNvPr id="694" name="Google Shape;694;p39"/>
          <p:cNvGrpSpPr/>
          <p:nvPr/>
        </p:nvGrpSpPr>
        <p:grpSpPr>
          <a:xfrm>
            <a:off x="3570764" y="1773752"/>
            <a:ext cx="405160" cy="253589"/>
            <a:chOff x="4797800" y="1994125"/>
            <a:chExt cx="306475" cy="186025"/>
          </a:xfrm>
        </p:grpSpPr>
        <p:sp>
          <p:nvSpPr>
            <p:cNvPr id="695" name="Google Shape;695;p39"/>
            <p:cNvSpPr/>
            <p:nvPr/>
          </p:nvSpPr>
          <p:spPr>
            <a:xfrm>
              <a:off x="4837950" y="1994125"/>
              <a:ext cx="226175" cy="152575"/>
            </a:xfrm>
            <a:custGeom>
              <a:avLst/>
              <a:gdLst/>
              <a:ahLst/>
              <a:cxnLst/>
              <a:rect l="l" t="t" r="r" b="b"/>
              <a:pathLst>
                <a:path w="9047" h="6103" extrusionOk="0">
                  <a:moveTo>
                    <a:pt x="8244" y="786"/>
                  </a:moveTo>
                  <a:lnTo>
                    <a:pt x="8244" y="5318"/>
                  </a:lnTo>
                  <a:lnTo>
                    <a:pt x="803" y="5318"/>
                  </a:lnTo>
                  <a:lnTo>
                    <a:pt x="803" y="786"/>
                  </a:lnTo>
                  <a:close/>
                  <a:moveTo>
                    <a:pt x="536" y="1"/>
                  </a:moveTo>
                  <a:cubicBezTo>
                    <a:pt x="232" y="1"/>
                    <a:pt x="0" y="233"/>
                    <a:pt x="0" y="518"/>
                  </a:cubicBezTo>
                  <a:lnTo>
                    <a:pt x="0" y="6103"/>
                  </a:lnTo>
                  <a:lnTo>
                    <a:pt x="9047" y="6103"/>
                  </a:lnTo>
                  <a:lnTo>
                    <a:pt x="9047" y="518"/>
                  </a:lnTo>
                  <a:cubicBezTo>
                    <a:pt x="9047" y="233"/>
                    <a:pt x="8815" y="1"/>
                    <a:pt x="8511" y="1"/>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696" name="Google Shape;696;p39"/>
            <p:cNvSpPr/>
            <p:nvPr/>
          </p:nvSpPr>
          <p:spPr>
            <a:xfrm>
              <a:off x="4797800" y="2160075"/>
              <a:ext cx="306475" cy="20075"/>
            </a:xfrm>
            <a:custGeom>
              <a:avLst/>
              <a:gdLst/>
              <a:ahLst/>
              <a:cxnLst/>
              <a:rect l="l" t="t" r="r" b="b"/>
              <a:pathLst>
                <a:path w="12259" h="803" extrusionOk="0">
                  <a:moveTo>
                    <a:pt x="1" y="0"/>
                  </a:moveTo>
                  <a:lnTo>
                    <a:pt x="1" y="268"/>
                  </a:lnTo>
                  <a:cubicBezTo>
                    <a:pt x="1" y="571"/>
                    <a:pt x="250" y="803"/>
                    <a:pt x="536" y="803"/>
                  </a:cubicBezTo>
                  <a:lnTo>
                    <a:pt x="11723" y="803"/>
                  </a:lnTo>
                  <a:cubicBezTo>
                    <a:pt x="12026" y="803"/>
                    <a:pt x="12258" y="571"/>
                    <a:pt x="12258" y="268"/>
                  </a:cubicBezTo>
                  <a:lnTo>
                    <a:pt x="12258" y="0"/>
                  </a:lnTo>
                  <a:lnTo>
                    <a:pt x="6923" y="0"/>
                  </a:lnTo>
                  <a:lnTo>
                    <a:pt x="6923" y="125"/>
                  </a:lnTo>
                  <a:cubicBezTo>
                    <a:pt x="6923" y="214"/>
                    <a:pt x="6870" y="268"/>
                    <a:pt x="6799" y="268"/>
                  </a:cubicBezTo>
                  <a:lnTo>
                    <a:pt x="5460" y="268"/>
                  </a:lnTo>
                  <a:cubicBezTo>
                    <a:pt x="5389" y="268"/>
                    <a:pt x="5336" y="214"/>
                    <a:pt x="5336" y="125"/>
                  </a:cubicBezTo>
                  <a:lnTo>
                    <a:pt x="5336" y="0"/>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697" name="Google Shape;697;p39"/>
          <p:cNvSpPr/>
          <p:nvPr/>
        </p:nvSpPr>
        <p:spPr>
          <a:xfrm>
            <a:off x="3013572" y="1789650"/>
            <a:ext cx="351487" cy="308322"/>
          </a:xfrm>
          <a:custGeom>
            <a:avLst/>
            <a:gdLst/>
            <a:ahLst/>
            <a:cxnLst/>
            <a:rect l="l" t="t" r="r" b="b"/>
            <a:pathLst>
              <a:path w="10635" h="9047" extrusionOk="0">
                <a:moveTo>
                  <a:pt x="9850" y="803"/>
                </a:moveTo>
                <a:lnTo>
                  <a:pt x="9850" y="6656"/>
                </a:lnTo>
                <a:lnTo>
                  <a:pt x="804" y="6656"/>
                </a:lnTo>
                <a:lnTo>
                  <a:pt x="804" y="803"/>
                </a:lnTo>
                <a:close/>
                <a:moveTo>
                  <a:pt x="536" y="0"/>
                </a:moveTo>
                <a:cubicBezTo>
                  <a:pt x="250" y="0"/>
                  <a:pt x="1" y="250"/>
                  <a:pt x="1" y="536"/>
                </a:cubicBezTo>
                <a:lnTo>
                  <a:pt x="1" y="6923"/>
                </a:lnTo>
                <a:cubicBezTo>
                  <a:pt x="1" y="7227"/>
                  <a:pt x="250" y="7459"/>
                  <a:pt x="536" y="7459"/>
                </a:cubicBezTo>
                <a:lnTo>
                  <a:pt x="4265" y="7459"/>
                </a:lnTo>
                <a:lnTo>
                  <a:pt x="4265" y="8261"/>
                </a:lnTo>
                <a:lnTo>
                  <a:pt x="2927" y="8261"/>
                </a:lnTo>
                <a:lnTo>
                  <a:pt x="2927" y="9047"/>
                </a:lnTo>
                <a:lnTo>
                  <a:pt x="7709" y="9047"/>
                </a:lnTo>
                <a:lnTo>
                  <a:pt x="7709" y="8261"/>
                </a:lnTo>
                <a:lnTo>
                  <a:pt x="6388" y="8261"/>
                </a:lnTo>
                <a:lnTo>
                  <a:pt x="6388" y="7459"/>
                </a:lnTo>
                <a:lnTo>
                  <a:pt x="10100" y="7459"/>
                </a:lnTo>
                <a:cubicBezTo>
                  <a:pt x="10403" y="7459"/>
                  <a:pt x="10635" y="7227"/>
                  <a:pt x="10635" y="6923"/>
                </a:cubicBezTo>
                <a:lnTo>
                  <a:pt x="10635" y="536"/>
                </a:lnTo>
                <a:cubicBezTo>
                  <a:pt x="10635" y="250"/>
                  <a:pt x="10403" y="0"/>
                  <a:pt x="10100"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698" name="Google Shape;698;p39"/>
          <p:cNvSpPr/>
          <p:nvPr/>
        </p:nvSpPr>
        <p:spPr>
          <a:xfrm>
            <a:off x="2598483" y="1706244"/>
            <a:ext cx="211156" cy="398327"/>
          </a:xfrm>
          <a:custGeom>
            <a:avLst/>
            <a:gdLst/>
            <a:ahLst/>
            <a:cxnLst/>
            <a:rect l="l" t="t" r="r" b="b"/>
            <a:pathLst>
              <a:path w="6389" h="11688" extrusionOk="0">
                <a:moveTo>
                  <a:pt x="3730" y="518"/>
                </a:moveTo>
                <a:cubicBezTo>
                  <a:pt x="3873" y="518"/>
                  <a:pt x="3998" y="643"/>
                  <a:pt x="3998" y="785"/>
                </a:cubicBezTo>
                <a:cubicBezTo>
                  <a:pt x="3998" y="946"/>
                  <a:pt x="3873" y="1053"/>
                  <a:pt x="3730" y="1053"/>
                </a:cubicBezTo>
                <a:lnTo>
                  <a:pt x="2659" y="1053"/>
                </a:lnTo>
                <a:cubicBezTo>
                  <a:pt x="2517" y="1053"/>
                  <a:pt x="2392" y="946"/>
                  <a:pt x="2392" y="785"/>
                </a:cubicBezTo>
                <a:cubicBezTo>
                  <a:pt x="2392" y="643"/>
                  <a:pt x="2517" y="518"/>
                  <a:pt x="2659" y="518"/>
                </a:cubicBezTo>
                <a:close/>
                <a:moveTo>
                  <a:pt x="5586" y="1588"/>
                </a:moveTo>
                <a:lnTo>
                  <a:pt x="5586" y="10099"/>
                </a:lnTo>
                <a:lnTo>
                  <a:pt x="804" y="10099"/>
                </a:lnTo>
                <a:lnTo>
                  <a:pt x="804" y="1588"/>
                </a:lnTo>
                <a:close/>
                <a:moveTo>
                  <a:pt x="268" y="0"/>
                </a:moveTo>
                <a:cubicBezTo>
                  <a:pt x="126" y="0"/>
                  <a:pt x="1" y="125"/>
                  <a:pt x="1" y="250"/>
                </a:cubicBezTo>
                <a:lnTo>
                  <a:pt x="1" y="11420"/>
                </a:lnTo>
                <a:cubicBezTo>
                  <a:pt x="1" y="11562"/>
                  <a:pt x="126" y="11687"/>
                  <a:pt x="268" y="11687"/>
                </a:cubicBezTo>
                <a:lnTo>
                  <a:pt x="6121" y="11687"/>
                </a:lnTo>
                <a:cubicBezTo>
                  <a:pt x="6264" y="11687"/>
                  <a:pt x="6388" y="11562"/>
                  <a:pt x="6388" y="11420"/>
                </a:cubicBezTo>
                <a:lnTo>
                  <a:pt x="6388" y="250"/>
                </a:lnTo>
                <a:cubicBezTo>
                  <a:pt x="6388" y="125"/>
                  <a:pt x="6264" y="0"/>
                  <a:pt x="6121"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699" name="Google Shape;699;p39"/>
          <p:cNvSpPr/>
          <p:nvPr/>
        </p:nvSpPr>
        <p:spPr>
          <a:xfrm>
            <a:off x="4125519" y="1774124"/>
            <a:ext cx="352082" cy="253589"/>
          </a:xfrm>
          <a:custGeom>
            <a:avLst/>
            <a:gdLst/>
            <a:ahLst/>
            <a:cxnLst/>
            <a:rect l="l" t="t" r="r" b="b"/>
            <a:pathLst>
              <a:path w="10653" h="7441" extrusionOk="0">
                <a:moveTo>
                  <a:pt x="5317" y="268"/>
                </a:moveTo>
                <a:cubicBezTo>
                  <a:pt x="5406" y="268"/>
                  <a:pt x="5460" y="322"/>
                  <a:pt x="5460" y="393"/>
                </a:cubicBezTo>
                <a:cubicBezTo>
                  <a:pt x="5460" y="482"/>
                  <a:pt x="5406" y="518"/>
                  <a:pt x="5317" y="518"/>
                </a:cubicBezTo>
                <a:cubicBezTo>
                  <a:pt x="5246" y="518"/>
                  <a:pt x="5192" y="482"/>
                  <a:pt x="5192" y="393"/>
                </a:cubicBezTo>
                <a:cubicBezTo>
                  <a:pt x="5192" y="322"/>
                  <a:pt x="5246" y="268"/>
                  <a:pt x="5317" y="268"/>
                </a:cubicBezTo>
                <a:close/>
                <a:moveTo>
                  <a:pt x="9849" y="786"/>
                </a:moveTo>
                <a:lnTo>
                  <a:pt x="9849" y="6638"/>
                </a:lnTo>
                <a:lnTo>
                  <a:pt x="785" y="6638"/>
                </a:lnTo>
                <a:lnTo>
                  <a:pt x="785" y="786"/>
                </a:lnTo>
                <a:close/>
                <a:moveTo>
                  <a:pt x="5977" y="6906"/>
                </a:moveTo>
                <a:cubicBezTo>
                  <a:pt x="6067" y="6906"/>
                  <a:pt x="6120" y="6959"/>
                  <a:pt x="6120" y="7031"/>
                </a:cubicBezTo>
                <a:cubicBezTo>
                  <a:pt x="6120" y="7120"/>
                  <a:pt x="6067" y="7173"/>
                  <a:pt x="5977" y="7173"/>
                </a:cubicBezTo>
                <a:lnTo>
                  <a:pt x="4657" y="7173"/>
                </a:lnTo>
                <a:cubicBezTo>
                  <a:pt x="4586" y="7173"/>
                  <a:pt x="4514" y="7120"/>
                  <a:pt x="4514" y="7031"/>
                </a:cubicBezTo>
                <a:cubicBezTo>
                  <a:pt x="4514" y="6959"/>
                  <a:pt x="4586" y="6906"/>
                  <a:pt x="4657" y="6906"/>
                </a:cubicBezTo>
                <a:close/>
                <a:moveTo>
                  <a:pt x="535" y="1"/>
                </a:moveTo>
                <a:cubicBezTo>
                  <a:pt x="232" y="1"/>
                  <a:pt x="0" y="233"/>
                  <a:pt x="0" y="518"/>
                </a:cubicBezTo>
                <a:lnTo>
                  <a:pt x="0" y="6906"/>
                </a:lnTo>
                <a:cubicBezTo>
                  <a:pt x="0" y="7209"/>
                  <a:pt x="232" y="7441"/>
                  <a:pt x="535" y="7441"/>
                </a:cubicBezTo>
                <a:lnTo>
                  <a:pt x="10117" y="7441"/>
                </a:lnTo>
                <a:cubicBezTo>
                  <a:pt x="10402" y="7441"/>
                  <a:pt x="10652" y="7209"/>
                  <a:pt x="10652" y="6906"/>
                </a:cubicBezTo>
                <a:lnTo>
                  <a:pt x="10652" y="518"/>
                </a:lnTo>
                <a:cubicBezTo>
                  <a:pt x="10652" y="233"/>
                  <a:pt x="10402" y="1"/>
                  <a:pt x="10117" y="1"/>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00" name="Google Shape;700;p39"/>
          <p:cNvSpPr/>
          <p:nvPr/>
        </p:nvSpPr>
        <p:spPr>
          <a:xfrm>
            <a:off x="4629024" y="1731262"/>
            <a:ext cx="333805" cy="339335"/>
          </a:xfrm>
          <a:custGeom>
            <a:avLst/>
            <a:gdLst/>
            <a:ahLst/>
            <a:cxnLst/>
            <a:rect l="l" t="t" r="r" b="b"/>
            <a:pathLst>
              <a:path w="10100" h="9957" extrusionOk="0">
                <a:moveTo>
                  <a:pt x="8762" y="1464"/>
                </a:moveTo>
                <a:lnTo>
                  <a:pt x="8762" y="6245"/>
                </a:lnTo>
                <a:lnTo>
                  <a:pt x="1321" y="6245"/>
                </a:lnTo>
                <a:lnTo>
                  <a:pt x="1321" y="1464"/>
                </a:lnTo>
                <a:close/>
                <a:moveTo>
                  <a:pt x="5050" y="0"/>
                </a:moveTo>
                <a:cubicBezTo>
                  <a:pt x="4907" y="0"/>
                  <a:pt x="4783" y="125"/>
                  <a:pt x="4783" y="268"/>
                </a:cubicBezTo>
                <a:lnTo>
                  <a:pt x="4783" y="536"/>
                </a:lnTo>
                <a:lnTo>
                  <a:pt x="251" y="536"/>
                </a:lnTo>
                <a:cubicBezTo>
                  <a:pt x="126" y="536"/>
                  <a:pt x="1" y="661"/>
                  <a:pt x="1" y="803"/>
                </a:cubicBezTo>
                <a:cubicBezTo>
                  <a:pt x="1" y="946"/>
                  <a:pt x="126" y="1053"/>
                  <a:pt x="251" y="1053"/>
                </a:cubicBezTo>
                <a:lnTo>
                  <a:pt x="518" y="1053"/>
                </a:lnTo>
                <a:lnTo>
                  <a:pt x="518" y="6513"/>
                </a:lnTo>
                <a:lnTo>
                  <a:pt x="251" y="6513"/>
                </a:lnTo>
                <a:cubicBezTo>
                  <a:pt x="126" y="6513"/>
                  <a:pt x="1" y="6638"/>
                  <a:pt x="1" y="6781"/>
                </a:cubicBezTo>
                <a:cubicBezTo>
                  <a:pt x="1" y="6923"/>
                  <a:pt x="126" y="7048"/>
                  <a:pt x="251" y="7048"/>
                </a:cubicBezTo>
                <a:lnTo>
                  <a:pt x="4319" y="7048"/>
                </a:lnTo>
                <a:lnTo>
                  <a:pt x="2285" y="9100"/>
                </a:lnTo>
                <a:cubicBezTo>
                  <a:pt x="2178" y="9207"/>
                  <a:pt x="2178" y="9368"/>
                  <a:pt x="2285" y="9475"/>
                </a:cubicBezTo>
                <a:cubicBezTo>
                  <a:pt x="2338" y="9528"/>
                  <a:pt x="2405" y="9555"/>
                  <a:pt x="2472" y="9555"/>
                </a:cubicBezTo>
                <a:cubicBezTo>
                  <a:pt x="2539" y="9555"/>
                  <a:pt x="2606" y="9528"/>
                  <a:pt x="2659" y="9475"/>
                </a:cubicBezTo>
                <a:lnTo>
                  <a:pt x="4783" y="7334"/>
                </a:lnTo>
                <a:lnTo>
                  <a:pt x="4783" y="9707"/>
                </a:lnTo>
                <a:cubicBezTo>
                  <a:pt x="4783" y="9850"/>
                  <a:pt x="4907" y="9957"/>
                  <a:pt x="5050" y="9957"/>
                </a:cubicBezTo>
                <a:cubicBezTo>
                  <a:pt x="5193" y="9957"/>
                  <a:pt x="5318" y="9850"/>
                  <a:pt x="5318" y="9707"/>
                </a:cubicBezTo>
                <a:lnTo>
                  <a:pt x="5318" y="7334"/>
                </a:lnTo>
                <a:lnTo>
                  <a:pt x="7441" y="9475"/>
                </a:lnTo>
                <a:cubicBezTo>
                  <a:pt x="7495" y="9520"/>
                  <a:pt x="7562" y="9542"/>
                  <a:pt x="7628" y="9542"/>
                </a:cubicBezTo>
                <a:cubicBezTo>
                  <a:pt x="7695" y="9542"/>
                  <a:pt x="7762" y="9520"/>
                  <a:pt x="7816" y="9475"/>
                </a:cubicBezTo>
                <a:cubicBezTo>
                  <a:pt x="7923" y="9350"/>
                  <a:pt x="7923" y="9189"/>
                  <a:pt x="7816" y="9082"/>
                </a:cubicBezTo>
                <a:lnTo>
                  <a:pt x="5782" y="7048"/>
                </a:lnTo>
                <a:lnTo>
                  <a:pt x="9832" y="7048"/>
                </a:lnTo>
                <a:cubicBezTo>
                  <a:pt x="9975" y="7048"/>
                  <a:pt x="10100" y="6923"/>
                  <a:pt x="10100" y="6781"/>
                </a:cubicBezTo>
                <a:cubicBezTo>
                  <a:pt x="10100" y="6638"/>
                  <a:pt x="9975" y="6513"/>
                  <a:pt x="9832" y="6513"/>
                </a:cubicBezTo>
                <a:lnTo>
                  <a:pt x="9564" y="6513"/>
                </a:lnTo>
                <a:lnTo>
                  <a:pt x="9564" y="1053"/>
                </a:lnTo>
                <a:lnTo>
                  <a:pt x="9832" y="1053"/>
                </a:lnTo>
                <a:cubicBezTo>
                  <a:pt x="9975" y="1053"/>
                  <a:pt x="10100" y="946"/>
                  <a:pt x="10100" y="803"/>
                </a:cubicBezTo>
                <a:cubicBezTo>
                  <a:pt x="10100" y="661"/>
                  <a:pt x="9975" y="536"/>
                  <a:pt x="9832" y="536"/>
                </a:cubicBezTo>
                <a:lnTo>
                  <a:pt x="5318" y="536"/>
                </a:lnTo>
                <a:lnTo>
                  <a:pt x="5318" y="268"/>
                </a:lnTo>
                <a:cubicBezTo>
                  <a:pt x="5318" y="125"/>
                  <a:pt x="5193" y="0"/>
                  <a:pt x="5050"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01" name="Google Shape;701;p39"/>
          <p:cNvSpPr/>
          <p:nvPr/>
        </p:nvSpPr>
        <p:spPr>
          <a:xfrm>
            <a:off x="5618340" y="1764938"/>
            <a:ext cx="299003" cy="280956"/>
          </a:xfrm>
          <a:custGeom>
            <a:avLst/>
            <a:gdLst/>
            <a:ahLst/>
            <a:cxnLst/>
            <a:rect l="l" t="t" r="r" b="b"/>
            <a:pathLst>
              <a:path w="9047" h="8244" extrusionOk="0">
                <a:moveTo>
                  <a:pt x="464" y="1"/>
                </a:moveTo>
                <a:cubicBezTo>
                  <a:pt x="196" y="1"/>
                  <a:pt x="0" y="215"/>
                  <a:pt x="0" y="464"/>
                </a:cubicBezTo>
                <a:lnTo>
                  <a:pt x="0" y="5960"/>
                </a:lnTo>
                <a:cubicBezTo>
                  <a:pt x="0" y="6210"/>
                  <a:pt x="196" y="6406"/>
                  <a:pt x="464" y="6406"/>
                </a:cubicBezTo>
                <a:lnTo>
                  <a:pt x="5424" y="6406"/>
                </a:lnTo>
                <a:lnTo>
                  <a:pt x="7244" y="8244"/>
                </a:lnTo>
                <a:lnTo>
                  <a:pt x="7244" y="6424"/>
                </a:lnTo>
                <a:lnTo>
                  <a:pt x="8600" y="6424"/>
                </a:lnTo>
                <a:cubicBezTo>
                  <a:pt x="8850" y="6424"/>
                  <a:pt x="9046" y="6210"/>
                  <a:pt x="9046" y="5960"/>
                </a:cubicBezTo>
                <a:lnTo>
                  <a:pt x="9046" y="464"/>
                </a:lnTo>
                <a:cubicBezTo>
                  <a:pt x="9046" y="215"/>
                  <a:pt x="8850" y="1"/>
                  <a:pt x="8600" y="1"/>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702" name="Google Shape;702;p39"/>
          <p:cNvGrpSpPr/>
          <p:nvPr/>
        </p:nvGrpSpPr>
        <p:grpSpPr>
          <a:xfrm>
            <a:off x="6164058" y="1777777"/>
            <a:ext cx="352082" cy="254203"/>
            <a:chOff x="4250025" y="2848800"/>
            <a:chExt cx="266325" cy="186475"/>
          </a:xfrm>
        </p:grpSpPr>
        <p:sp>
          <p:nvSpPr>
            <p:cNvPr id="703" name="Google Shape;703;p39"/>
            <p:cNvSpPr/>
            <p:nvPr/>
          </p:nvSpPr>
          <p:spPr>
            <a:xfrm>
              <a:off x="4250025" y="2848800"/>
              <a:ext cx="166425" cy="149900"/>
            </a:xfrm>
            <a:custGeom>
              <a:avLst/>
              <a:gdLst/>
              <a:ahLst/>
              <a:cxnLst/>
              <a:rect l="l" t="t" r="r" b="b"/>
              <a:pathLst>
                <a:path w="6657" h="5996" extrusionOk="0">
                  <a:moveTo>
                    <a:pt x="536" y="0"/>
                  </a:moveTo>
                  <a:cubicBezTo>
                    <a:pt x="233" y="0"/>
                    <a:pt x="1" y="250"/>
                    <a:pt x="1" y="535"/>
                  </a:cubicBezTo>
                  <a:lnTo>
                    <a:pt x="1" y="4122"/>
                  </a:lnTo>
                  <a:cubicBezTo>
                    <a:pt x="1" y="4425"/>
                    <a:pt x="233" y="4657"/>
                    <a:pt x="536" y="4657"/>
                  </a:cubicBezTo>
                  <a:lnTo>
                    <a:pt x="1321" y="4657"/>
                  </a:lnTo>
                  <a:lnTo>
                    <a:pt x="1321" y="5995"/>
                  </a:lnTo>
                  <a:lnTo>
                    <a:pt x="2659" y="4657"/>
                  </a:lnTo>
                  <a:lnTo>
                    <a:pt x="3462" y="4657"/>
                  </a:lnTo>
                  <a:lnTo>
                    <a:pt x="3462" y="1998"/>
                  </a:lnTo>
                  <a:cubicBezTo>
                    <a:pt x="3462" y="1427"/>
                    <a:pt x="3944" y="928"/>
                    <a:pt x="4515" y="928"/>
                  </a:cubicBezTo>
                  <a:lnTo>
                    <a:pt x="6656" y="928"/>
                  </a:lnTo>
                  <a:lnTo>
                    <a:pt x="6656" y="535"/>
                  </a:lnTo>
                  <a:cubicBezTo>
                    <a:pt x="6656" y="250"/>
                    <a:pt x="6424" y="0"/>
                    <a:pt x="6121"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04" name="Google Shape;704;p39"/>
            <p:cNvSpPr/>
            <p:nvPr/>
          </p:nvSpPr>
          <p:spPr>
            <a:xfrm>
              <a:off x="4349950" y="2885375"/>
              <a:ext cx="166400" cy="149900"/>
            </a:xfrm>
            <a:custGeom>
              <a:avLst/>
              <a:gdLst/>
              <a:ahLst/>
              <a:cxnLst/>
              <a:rect l="l" t="t" r="r" b="b"/>
              <a:pathLst>
                <a:path w="6656" h="5996" extrusionOk="0">
                  <a:moveTo>
                    <a:pt x="518" y="0"/>
                  </a:moveTo>
                  <a:cubicBezTo>
                    <a:pt x="232" y="0"/>
                    <a:pt x="1" y="250"/>
                    <a:pt x="1" y="535"/>
                  </a:cubicBezTo>
                  <a:lnTo>
                    <a:pt x="1" y="4122"/>
                  </a:lnTo>
                  <a:cubicBezTo>
                    <a:pt x="1" y="4425"/>
                    <a:pt x="232" y="4657"/>
                    <a:pt x="518" y="4657"/>
                  </a:cubicBezTo>
                  <a:lnTo>
                    <a:pt x="3979" y="4657"/>
                  </a:lnTo>
                  <a:lnTo>
                    <a:pt x="5318" y="5995"/>
                  </a:lnTo>
                  <a:lnTo>
                    <a:pt x="5318" y="4657"/>
                  </a:lnTo>
                  <a:lnTo>
                    <a:pt x="6121" y="4657"/>
                  </a:lnTo>
                  <a:cubicBezTo>
                    <a:pt x="6424" y="4657"/>
                    <a:pt x="6656" y="4425"/>
                    <a:pt x="6656" y="4122"/>
                  </a:cubicBezTo>
                  <a:lnTo>
                    <a:pt x="6656" y="535"/>
                  </a:lnTo>
                  <a:cubicBezTo>
                    <a:pt x="6656" y="250"/>
                    <a:pt x="6424" y="0"/>
                    <a:pt x="6121"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705" name="Google Shape;705;p39"/>
          <p:cNvGrpSpPr/>
          <p:nvPr/>
        </p:nvGrpSpPr>
        <p:grpSpPr>
          <a:xfrm>
            <a:off x="6761406" y="1741891"/>
            <a:ext cx="343224" cy="326555"/>
            <a:chOff x="4707700" y="2822475"/>
            <a:chExt cx="259625" cy="239550"/>
          </a:xfrm>
        </p:grpSpPr>
        <p:sp>
          <p:nvSpPr>
            <p:cNvPr id="706" name="Google Shape;706;p39"/>
            <p:cNvSpPr/>
            <p:nvPr/>
          </p:nvSpPr>
          <p:spPr>
            <a:xfrm>
              <a:off x="4707700" y="2822475"/>
              <a:ext cx="259625" cy="176225"/>
            </a:xfrm>
            <a:custGeom>
              <a:avLst/>
              <a:gdLst/>
              <a:ahLst/>
              <a:cxnLst/>
              <a:rect l="l" t="t" r="r" b="b"/>
              <a:pathLst>
                <a:path w="10385" h="7049" extrusionOk="0">
                  <a:moveTo>
                    <a:pt x="5335" y="0"/>
                  </a:moveTo>
                  <a:cubicBezTo>
                    <a:pt x="4729" y="0"/>
                    <a:pt x="4193" y="429"/>
                    <a:pt x="4051" y="1000"/>
                  </a:cubicBezTo>
                  <a:cubicBezTo>
                    <a:pt x="3801" y="643"/>
                    <a:pt x="3408" y="393"/>
                    <a:pt x="2944" y="393"/>
                  </a:cubicBezTo>
                  <a:cubicBezTo>
                    <a:pt x="2195" y="393"/>
                    <a:pt x="1606" y="1000"/>
                    <a:pt x="1606" y="1731"/>
                  </a:cubicBezTo>
                  <a:cubicBezTo>
                    <a:pt x="1606" y="1838"/>
                    <a:pt x="1624" y="1927"/>
                    <a:pt x="1642" y="2034"/>
                  </a:cubicBezTo>
                  <a:cubicBezTo>
                    <a:pt x="1535" y="1999"/>
                    <a:pt x="1446" y="1981"/>
                    <a:pt x="1339" y="1981"/>
                  </a:cubicBezTo>
                  <a:cubicBezTo>
                    <a:pt x="607" y="1981"/>
                    <a:pt x="0" y="2588"/>
                    <a:pt x="0" y="3319"/>
                  </a:cubicBezTo>
                  <a:cubicBezTo>
                    <a:pt x="0" y="4051"/>
                    <a:pt x="607" y="4657"/>
                    <a:pt x="1339" y="4657"/>
                  </a:cubicBezTo>
                  <a:lnTo>
                    <a:pt x="1356" y="4657"/>
                  </a:lnTo>
                  <a:cubicBezTo>
                    <a:pt x="1428" y="5335"/>
                    <a:pt x="1999" y="5853"/>
                    <a:pt x="2677" y="5853"/>
                  </a:cubicBezTo>
                  <a:cubicBezTo>
                    <a:pt x="2980" y="5853"/>
                    <a:pt x="3266" y="5746"/>
                    <a:pt x="3480" y="5567"/>
                  </a:cubicBezTo>
                  <a:lnTo>
                    <a:pt x="3480" y="5567"/>
                  </a:lnTo>
                  <a:cubicBezTo>
                    <a:pt x="3480" y="5621"/>
                    <a:pt x="3462" y="5656"/>
                    <a:pt x="3462" y="5710"/>
                  </a:cubicBezTo>
                  <a:cubicBezTo>
                    <a:pt x="3462" y="6442"/>
                    <a:pt x="4068" y="7048"/>
                    <a:pt x="4800" y="7048"/>
                  </a:cubicBezTo>
                  <a:cubicBezTo>
                    <a:pt x="5496" y="7048"/>
                    <a:pt x="6067" y="6513"/>
                    <a:pt x="6138" y="5835"/>
                  </a:cubicBezTo>
                  <a:cubicBezTo>
                    <a:pt x="6370" y="6174"/>
                    <a:pt x="6763" y="6388"/>
                    <a:pt x="7191" y="6388"/>
                  </a:cubicBezTo>
                  <a:cubicBezTo>
                    <a:pt x="7922" y="6388"/>
                    <a:pt x="8529" y="5781"/>
                    <a:pt x="8529" y="5050"/>
                  </a:cubicBezTo>
                  <a:lnTo>
                    <a:pt x="8529" y="4925"/>
                  </a:lnTo>
                  <a:cubicBezTo>
                    <a:pt x="8690" y="4996"/>
                    <a:pt x="8868" y="5050"/>
                    <a:pt x="9064" y="5050"/>
                  </a:cubicBezTo>
                  <a:cubicBezTo>
                    <a:pt x="9796" y="5050"/>
                    <a:pt x="10385" y="4443"/>
                    <a:pt x="10385" y="3712"/>
                  </a:cubicBezTo>
                  <a:cubicBezTo>
                    <a:pt x="10385" y="2980"/>
                    <a:pt x="9796" y="2391"/>
                    <a:pt x="9064" y="2391"/>
                  </a:cubicBezTo>
                  <a:cubicBezTo>
                    <a:pt x="8957" y="2391"/>
                    <a:pt x="8868" y="2409"/>
                    <a:pt x="8761" y="2427"/>
                  </a:cubicBezTo>
                  <a:cubicBezTo>
                    <a:pt x="8779" y="2338"/>
                    <a:pt x="8797" y="2231"/>
                    <a:pt x="8797" y="2124"/>
                  </a:cubicBezTo>
                  <a:cubicBezTo>
                    <a:pt x="8797" y="1392"/>
                    <a:pt x="8190" y="785"/>
                    <a:pt x="7459" y="785"/>
                  </a:cubicBezTo>
                  <a:cubicBezTo>
                    <a:pt x="7155" y="785"/>
                    <a:pt x="6870" y="892"/>
                    <a:pt x="6638" y="1071"/>
                  </a:cubicBezTo>
                  <a:cubicBezTo>
                    <a:pt x="6531" y="464"/>
                    <a:pt x="5995" y="0"/>
                    <a:pt x="5335"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07" name="Google Shape;707;p39"/>
            <p:cNvSpPr/>
            <p:nvPr/>
          </p:nvSpPr>
          <p:spPr>
            <a:xfrm>
              <a:off x="4754525" y="2991975"/>
              <a:ext cx="39725" cy="39725"/>
            </a:xfrm>
            <a:custGeom>
              <a:avLst/>
              <a:gdLst/>
              <a:ahLst/>
              <a:cxnLst/>
              <a:rect l="l" t="t" r="r" b="b"/>
              <a:pathLst>
                <a:path w="1589" h="1589" extrusionOk="0">
                  <a:moveTo>
                    <a:pt x="804" y="1"/>
                  </a:moveTo>
                  <a:cubicBezTo>
                    <a:pt x="358" y="1"/>
                    <a:pt x="1" y="357"/>
                    <a:pt x="1" y="803"/>
                  </a:cubicBezTo>
                  <a:cubicBezTo>
                    <a:pt x="1" y="1232"/>
                    <a:pt x="358" y="1589"/>
                    <a:pt x="804" y="1589"/>
                  </a:cubicBezTo>
                  <a:cubicBezTo>
                    <a:pt x="1232" y="1589"/>
                    <a:pt x="1589" y="1232"/>
                    <a:pt x="1589" y="803"/>
                  </a:cubicBezTo>
                  <a:cubicBezTo>
                    <a:pt x="1589" y="357"/>
                    <a:pt x="1232" y="1"/>
                    <a:pt x="804" y="1"/>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08" name="Google Shape;708;p39"/>
            <p:cNvSpPr/>
            <p:nvPr/>
          </p:nvSpPr>
          <p:spPr>
            <a:xfrm>
              <a:off x="4719750" y="3031675"/>
              <a:ext cx="29900" cy="30350"/>
            </a:xfrm>
            <a:custGeom>
              <a:avLst/>
              <a:gdLst/>
              <a:ahLst/>
              <a:cxnLst/>
              <a:rect l="l" t="t" r="r" b="b"/>
              <a:pathLst>
                <a:path w="1196" h="1214" extrusionOk="0">
                  <a:moveTo>
                    <a:pt x="589" y="1"/>
                  </a:moveTo>
                  <a:cubicBezTo>
                    <a:pt x="268" y="1"/>
                    <a:pt x="0" y="286"/>
                    <a:pt x="0" y="607"/>
                  </a:cubicBezTo>
                  <a:cubicBezTo>
                    <a:pt x="0" y="946"/>
                    <a:pt x="268" y="1214"/>
                    <a:pt x="589" y="1214"/>
                  </a:cubicBezTo>
                  <a:cubicBezTo>
                    <a:pt x="928" y="1214"/>
                    <a:pt x="1196" y="946"/>
                    <a:pt x="1196" y="607"/>
                  </a:cubicBezTo>
                  <a:cubicBezTo>
                    <a:pt x="1196" y="286"/>
                    <a:pt x="928" y="1"/>
                    <a:pt x="589" y="1"/>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709" name="Google Shape;709;p39"/>
          <p:cNvSpPr/>
          <p:nvPr/>
        </p:nvSpPr>
        <p:spPr>
          <a:xfrm>
            <a:off x="7235378" y="1745476"/>
            <a:ext cx="340878" cy="320045"/>
          </a:xfrm>
          <a:custGeom>
            <a:avLst/>
            <a:gdLst/>
            <a:ahLst/>
            <a:cxnLst/>
            <a:rect l="l" t="t" r="r" b="b"/>
            <a:pathLst>
              <a:path w="10314" h="9391" extrusionOk="0">
                <a:moveTo>
                  <a:pt x="5157" y="1"/>
                </a:moveTo>
                <a:cubicBezTo>
                  <a:pt x="4568" y="1"/>
                  <a:pt x="4086" y="482"/>
                  <a:pt x="4086" y="1071"/>
                </a:cubicBezTo>
                <a:cubicBezTo>
                  <a:pt x="4086" y="1553"/>
                  <a:pt x="4425" y="1963"/>
                  <a:pt x="4889" y="2088"/>
                </a:cubicBezTo>
                <a:lnTo>
                  <a:pt x="4889" y="3926"/>
                </a:lnTo>
                <a:cubicBezTo>
                  <a:pt x="4497" y="3997"/>
                  <a:pt x="4176" y="4229"/>
                  <a:pt x="3997" y="4550"/>
                </a:cubicBezTo>
                <a:lnTo>
                  <a:pt x="2284" y="3837"/>
                </a:lnTo>
                <a:cubicBezTo>
                  <a:pt x="2338" y="3373"/>
                  <a:pt x="2088" y="2891"/>
                  <a:pt x="1624" y="2695"/>
                </a:cubicBezTo>
                <a:cubicBezTo>
                  <a:pt x="1490" y="2643"/>
                  <a:pt x="1353" y="2618"/>
                  <a:pt x="1219" y="2618"/>
                </a:cubicBezTo>
                <a:cubicBezTo>
                  <a:pt x="798" y="2618"/>
                  <a:pt x="404" y="2860"/>
                  <a:pt x="214" y="3266"/>
                </a:cubicBezTo>
                <a:cubicBezTo>
                  <a:pt x="0" y="3819"/>
                  <a:pt x="250" y="4443"/>
                  <a:pt x="803" y="4675"/>
                </a:cubicBezTo>
                <a:cubicBezTo>
                  <a:pt x="932" y="4727"/>
                  <a:pt x="1067" y="4752"/>
                  <a:pt x="1201" y="4752"/>
                </a:cubicBezTo>
                <a:cubicBezTo>
                  <a:pt x="1529" y="4752"/>
                  <a:pt x="1849" y="4603"/>
                  <a:pt x="2052" y="4336"/>
                </a:cubicBezTo>
                <a:lnTo>
                  <a:pt x="3801" y="5050"/>
                </a:lnTo>
                <a:cubicBezTo>
                  <a:pt x="3801" y="5086"/>
                  <a:pt x="3801" y="5157"/>
                  <a:pt x="3801" y="5211"/>
                </a:cubicBezTo>
                <a:cubicBezTo>
                  <a:pt x="3801" y="5514"/>
                  <a:pt x="3890" y="5799"/>
                  <a:pt x="4051" y="6014"/>
                </a:cubicBezTo>
                <a:lnTo>
                  <a:pt x="2677" y="7423"/>
                </a:lnTo>
                <a:cubicBezTo>
                  <a:pt x="2506" y="7319"/>
                  <a:pt x="2313" y="7268"/>
                  <a:pt x="2122" y="7268"/>
                </a:cubicBezTo>
                <a:cubicBezTo>
                  <a:pt x="1854" y="7268"/>
                  <a:pt x="1590" y="7368"/>
                  <a:pt x="1392" y="7566"/>
                </a:cubicBezTo>
                <a:cubicBezTo>
                  <a:pt x="964" y="7994"/>
                  <a:pt x="964" y="8654"/>
                  <a:pt x="1392" y="9082"/>
                </a:cubicBezTo>
                <a:cubicBezTo>
                  <a:pt x="1597" y="9288"/>
                  <a:pt x="1869" y="9390"/>
                  <a:pt x="2141" y="9390"/>
                </a:cubicBezTo>
                <a:cubicBezTo>
                  <a:pt x="2414" y="9390"/>
                  <a:pt x="2686" y="9288"/>
                  <a:pt x="2891" y="9082"/>
                </a:cubicBezTo>
                <a:cubicBezTo>
                  <a:pt x="3230" y="8726"/>
                  <a:pt x="3283" y="8190"/>
                  <a:pt x="3051" y="7780"/>
                </a:cubicBezTo>
                <a:lnTo>
                  <a:pt x="4461" y="6370"/>
                </a:lnTo>
                <a:cubicBezTo>
                  <a:pt x="4657" y="6495"/>
                  <a:pt x="4889" y="6549"/>
                  <a:pt x="5121" y="6549"/>
                </a:cubicBezTo>
                <a:lnTo>
                  <a:pt x="5175" y="6549"/>
                </a:lnTo>
                <a:cubicBezTo>
                  <a:pt x="5407" y="6549"/>
                  <a:pt x="5639" y="6495"/>
                  <a:pt x="5853" y="6370"/>
                </a:cubicBezTo>
                <a:lnTo>
                  <a:pt x="7244" y="7780"/>
                </a:lnTo>
                <a:cubicBezTo>
                  <a:pt x="7013" y="8190"/>
                  <a:pt x="7066" y="8726"/>
                  <a:pt x="7405" y="9082"/>
                </a:cubicBezTo>
                <a:cubicBezTo>
                  <a:pt x="7619" y="9288"/>
                  <a:pt x="7896" y="9390"/>
                  <a:pt x="8170" y="9390"/>
                </a:cubicBezTo>
                <a:cubicBezTo>
                  <a:pt x="8444" y="9390"/>
                  <a:pt x="8716" y="9288"/>
                  <a:pt x="8922" y="9082"/>
                </a:cubicBezTo>
                <a:cubicBezTo>
                  <a:pt x="9332" y="8672"/>
                  <a:pt x="9332" y="7994"/>
                  <a:pt x="8922" y="7584"/>
                </a:cubicBezTo>
                <a:cubicBezTo>
                  <a:pt x="8720" y="7382"/>
                  <a:pt x="8450" y="7282"/>
                  <a:pt x="8174" y="7282"/>
                </a:cubicBezTo>
                <a:cubicBezTo>
                  <a:pt x="7985" y="7282"/>
                  <a:pt x="7793" y="7329"/>
                  <a:pt x="7619" y="7423"/>
                </a:cubicBezTo>
                <a:lnTo>
                  <a:pt x="6245" y="6031"/>
                </a:lnTo>
                <a:cubicBezTo>
                  <a:pt x="6406" y="5799"/>
                  <a:pt x="6513" y="5532"/>
                  <a:pt x="6513" y="5228"/>
                </a:cubicBezTo>
                <a:cubicBezTo>
                  <a:pt x="6513" y="5175"/>
                  <a:pt x="6513" y="5104"/>
                  <a:pt x="6495" y="5068"/>
                </a:cubicBezTo>
                <a:lnTo>
                  <a:pt x="8244" y="4336"/>
                </a:lnTo>
                <a:cubicBezTo>
                  <a:pt x="8450" y="4607"/>
                  <a:pt x="8777" y="4766"/>
                  <a:pt x="9118" y="4766"/>
                </a:cubicBezTo>
                <a:cubicBezTo>
                  <a:pt x="9249" y="4766"/>
                  <a:pt x="9382" y="4743"/>
                  <a:pt x="9510" y="4693"/>
                </a:cubicBezTo>
                <a:cubicBezTo>
                  <a:pt x="10046" y="4443"/>
                  <a:pt x="10313" y="3837"/>
                  <a:pt x="10081" y="3284"/>
                </a:cubicBezTo>
                <a:cubicBezTo>
                  <a:pt x="9906" y="2878"/>
                  <a:pt x="9504" y="2636"/>
                  <a:pt x="9079" y="2636"/>
                </a:cubicBezTo>
                <a:cubicBezTo>
                  <a:pt x="8944" y="2636"/>
                  <a:pt x="8806" y="2661"/>
                  <a:pt x="8672" y="2713"/>
                </a:cubicBezTo>
                <a:cubicBezTo>
                  <a:pt x="8226" y="2891"/>
                  <a:pt x="7958" y="3373"/>
                  <a:pt x="8030" y="3855"/>
                </a:cubicBezTo>
                <a:lnTo>
                  <a:pt x="6317" y="4568"/>
                </a:lnTo>
                <a:cubicBezTo>
                  <a:pt x="6120" y="4247"/>
                  <a:pt x="5781" y="3997"/>
                  <a:pt x="5407" y="3944"/>
                </a:cubicBezTo>
                <a:lnTo>
                  <a:pt x="5407" y="2088"/>
                </a:lnTo>
                <a:cubicBezTo>
                  <a:pt x="5871" y="1963"/>
                  <a:pt x="6210" y="1553"/>
                  <a:pt x="6210" y="1071"/>
                </a:cubicBezTo>
                <a:cubicBezTo>
                  <a:pt x="6210" y="482"/>
                  <a:pt x="5746" y="1"/>
                  <a:pt x="5157" y="1"/>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10" name="Google Shape;710;p39"/>
          <p:cNvSpPr/>
          <p:nvPr/>
        </p:nvSpPr>
        <p:spPr>
          <a:xfrm>
            <a:off x="7758873" y="1778333"/>
            <a:ext cx="352082" cy="254203"/>
          </a:xfrm>
          <a:custGeom>
            <a:avLst/>
            <a:gdLst/>
            <a:ahLst/>
            <a:cxnLst/>
            <a:rect l="l" t="t" r="r" b="b"/>
            <a:pathLst>
              <a:path w="10653" h="7459" extrusionOk="0">
                <a:moveTo>
                  <a:pt x="9475" y="803"/>
                </a:moveTo>
                <a:lnTo>
                  <a:pt x="5514" y="4657"/>
                </a:lnTo>
                <a:cubicBezTo>
                  <a:pt x="5460" y="4711"/>
                  <a:pt x="5394" y="4737"/>
                  <a:pt x="5327" y="4737"/>
                </a:cubicBezTo>
                <a:cubicBezTo>
                  <a:pt x="5260" y="4737"/>
                  <a:pt x="5193" y="4711"/>
                  <a:pt x="5139" y="4657"/>
                </a:cubicBezTo>
                <a:lnTo>
                  <a:pt x="1196" y="803"/>
                </a:lnTo>
                <a:close/>
                <a:moveTo>
                  <a:pt x="804" y="1160"/>
                </a:moveTo>
                <a:lnTo>
                  <a:pt x="3409" y="3693"/>
                </a:lnTo>
                <a:lnTo>
                  <a:pt x="804" y="6299"/>
                </a:lnTo>
                <a:lnTo>
                  <a:pt x="804" y="1160"/>
                </a:lnTo>
                <a:close/>
                <a:moveTo>
                  <a:pt x="9850" y="1178"/>
                </a:moveTo>
                <a:lnTo>
                  <a:pt x="9850" y="6299"/>
                </a:lnTo>
                <a:lnTo>
                  <a:pt x="7263" y="3693"/>
                </a:lnTo>
                <a:lnTo>
                  <a:pt x="9850" y="1178"/>
                </a:lnTo>
                <a:close/>
                <a:moveTo>
                  <a:pt x="6906" y="4068"/>
                </a:moveTo>
                <a:lnTo>
                  <a:pt x="9493" y="6655"/>
                </a:lnTo>
                <a:lnTo>
                  <a:pt x="1196" y="6655"/>
                </a:lnTo>
                <a:lnTo>
                  <a:pt x="3783" y="4068"/>
                </a:lnTo>
                <a:lnTo>
                  <a:pt x="4782" y="5032"/>
                </a:lnTo>
                <a:cubicBezTo>
                  <a:pt x="4943" y="5192"/>
                  <a:pt x="5139" y="5264"/>
                  <a:pt x="5353" y="5264"/>
                </a:cubicBezTo>
                <a:cubicBezTo>
                  <a:pt x="5550" y="5264"/>
                  <a:pt x="5746" y="5192"/>
                  <a:pt x="5907" y="5032"/>
                </a:cubicBezTo>
                <a:lnTo>
                  <a:pt x="6906" y="4068"/>
                </a:lnTo>
                <a:close/>
                <a:moveTo>
                  <a:pt x="1" y="0"/>
                </a:moveTo>
                <a:lnTo>
                  <a:pt x="1" y="7458"/>
                </a:lnTo>
                <a:lnTo>
                  <a:pt x="10653" y="7458"/>
                </a:lnTo>
                <a:lnTo>
                  <a:pt x="10653" y="0"/>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711" name="Google Shape;711;p39"/>
          <p:cNvGrpSpPr/>
          <p:nvPr/>
        </p:nvGrpSpPr>
        <p:grpSpPr>
          <a:xfrm>
            <a:off x="8396572" y="1705391"/>
            <a:ext cx="351487" cy="398940"/>
            <a:chOff x="6425500" y="2795700"/>
            <a:chExt cx="265875" cy="292650"/>
          </a:xfrm>
        </p:grpSpPr>
        <p:sp>
          <p:nvSpPr>
            <p:cNvPr id="712" name="Google Shape;712;p39"/>
            <p:cNvSpPr/>
            <p:nvPr/>
          </p:nvSpPr>
          <p:spPr>
            <a:xfrm>
              <a:off x="6425500" y="2795700"/>
              <a:ext cx="265875" cy="292650"/>
            </a:xfrm>
            <a:custGeom>
              <a:avLst/>
              <a:gdLst/>
              <a:ahLst/>
              <a:cxnLst/>
              <a:rect l="l" t="t" r="r" b="b"/>
              <a:pathLst>
                <a:path w="10635" h="11706" extrusionOk="0">
                  <a:moveTo>
                    <a:pt x="7976" y="2124"/>
                  </a:moveTo>
                  <a:lnTo>
                    <a:pt x="7976" y="6567"/>
                  </a:lnTo>
                  <a:lnTo>
                    <a:pt x="6781" y="7709"/>
                  </a:lnTo>
                  <a:cubicBezTo>
                    <a:pt x="6343" y="7379"/>
                    <a:pt x="5826" y="7214"/>
                    <a:pt x="5311" y="7214"/>
                  </a:cubicBezTo>
                  <a:cubicBezTo>
                    <a:pt x="4796" y="7214"/>
                    <a:pt x="4283" y="7379"/>
                    <a:pt x="3854" y="7709"/>
                  </a:cubicBezTo>
                  <a:lnTo>
                    <a:pt x="2659" y="6567"/>
                  </a:lnTo>
                  <a:lnTo>
                    <a:pt x="2659" y="2124"/>
                  </a:lnTo>
                  <a:close/>
                  <a:moveTo>
                    <a:pt x="785" y="5514"/>
                  </a:moveTo>
                  <a:lnTo>
                    <a:pt x="3444" y="8048"/>
                  </a:lnTo>
                  <a:lnTo>
                    <a:pt x="785" y="10581"/>
                  </a:lnTo>
                  <a:lnTo>
                    <a:pt x="785" y="5514"/>
                  </a:lnTo>
                  <a:close/>
                  <a:moveTo>
                    <a:pt x="9832" y="5532"/>
                  </a:moveTo>
                  <a:lnTo>
                    <a:pt x="9832" y="10599"/>
                  </a:lnTo>
                  <a:lnTo>
                    <a:pt x="7173" y="8066"/>
                  </a:lnTo>
                  <a:lnTo>
                    <a:pt x="9832" y="5532"/>
                  </a:lnTo>
                  <a:close/>
                  <a:moveTo>
                    <a:pt x="5317" y="7749"/>
                  </a:moveTo>
                  <a:cubicBezTo>
                    <a:pt x="5781" y="7749"/>
                    <a:pt x="6245" y="7914"/>
                    <a:pt x="6602" y="8244"/>
                  </a:cubicBezTo>
                  <a:lnTo>
                    <a:pt x="6781" y="8423"/>
                  </a:lnTo>
                  <a:lnTo>
                    <a:pt x="9403" y="10903"/>
                  </a:lnTo>
                  <a:lnTo>
                    <a:pt x="1232" y="10903"/>
                  </a:lnTo>
                  <a:lnTo>
                    <a:pt x="3854" y="8423"/>
                  </a:lnTo>
                  <a:lnTo>
                    <a:pt x="4033" y="8244"/>
                  </a:lnTo>
                  <a:cubicBezTo>
                    <a:pt x="4390" y="7914"/>
                    <a:pt x="4854" y="7749"/>
                    <a:pt x="5317" y="7749"/>
                  </a:cubicBezTo>
                  <a:close/>
                  <a:moveTo>
                    <a:pt x="5317" y="1"/>
                  </a:moveTo>
                  <a:lnTo>
                    <a:pt x="3712" y="1339"/>
                  </a:lnTo>
                  <a:lnTo>
                    <a:pt x="1856" y="1339"/>
                  </a:lnTo>
                  <a:lnTo>
                    <a:pt x="1856" y="2499"/>
                  </a:lnTo>
                  <a:lnTo>
                    <a:pt x="0" y="4283"/>
                  </a:lnTo>
                  <a:lnTo>
                    <a:pt x="0" y="11706"/>
                  </a:lnTo>
                  <a:lnTo>
                    <a:pt x="10635" y="11706"/>
                  </a:lnTo>
                  <a:lnTo>
                    <a:pt x="10635" y="4283"/>
                  </a:lnTo>
                  <a:lnTo>
                    <a:pt x="8761" y="2499"/>
                  </a:lnTo>
                  <a:lnTo>
                    <a:pt x="8761" y="1339"/>
                  </a:lnTo>
                  <a:lnTo>
                    <a:pt x="6905" y="1339"/>
                  </a:lnTo>
                  <a:lnTo>
                    <a:pt x="5317" y="1"/>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13" name="Google Shape;713;p39"/>
            <p:cNvSpPr/>
            <p:nvPr/>
          </p:nvSpPr>
          <p:spPr>
            <a:xfrm>
              <a:off x="6515150" y="2868425"/>
              <a:ext cx="86575" cy="87000"/>
            </a:xfrm>
            <a:custGeom>
              <a:avLst/>
              <a:gdLst/>
              <a:ahLst/>
              <a:cxnLst/>
              <a:rect l="l" t="t" r="r" b="b"/>
              <a:pathLst>
                <a:path w="3463" h="3480" extrusionOk="0">
                  <a:moveTo>
                    <a:pt x="1731" y="1338"/>
                  </a:moveTo>
                  <a:cubicBezTo>
                    <a:pt x="1963" y="1338"/>
                    <a:pt x="2160" y="1517"/>
                    <a:pt x="2160" y="1767"/>
                  </a:cubicBezTo>
                  <a:cubicBezTo>
                    <a:pt x="2160" y="1999"/>
                    <a:pt x="1963" y="2195"/>
                    <a:pt x="1731" y="2195"/>
                  </a:cubicBezTo>
                  <a:cubicBezTo>
                    <a:pt x="1500" y="2195"/>
                    <a:pt x="1303" y="1981"/>
                    <a:pt x="1303" y="1767"/>
                  </a:cubicBezTo>
                  <a:cubicBezTo>
                    <a:pt x="1303" y="1517"/>
                    <a:pt x="1500" y="1338"/>
                    <a:pt x="1731" y="1338"/>
                  </a:cubicBezTo>
                  <a:close/>
                  <a:moveTo>
                    <a:pt x="1749" y="0"/>
                  </a:moveTo>
                  <a:cubicBezTo>
                    <a:pt x="786" y="0"/>
                    <a:pt x="19" y="767"/>
                    <a:pt x="19" y="1731"/>
                  </a:cubicBezTo>
                  <a:cubicBezTo>
                    <a:pt x="1" y="2694"/>
                    <a:pt x="768" y="3462"/>
                    <a:pt x="1731" y="3479"/>
                  </a:cubicBezTo>
                  <a:cubicBezTo>
                    <a:pt x="2035" y="3479"/>
                    <a:pt x="2320" y="3408"/>
                    <a:pt x="2588" y="3265"/>
                  </a:cubicBezTo>
                  <a:cubicBezTo>
                    <a:pt x="2695" y="3212"/>
                    <a:pt x="2731" y="3069"/>
                    <a:pt x="2695" y="2962"/>
                  </a:cubicBezTo>
                  <a:cubicBezTo>
                    <a:pt x="2646" y="2888"/>
                    <a:pt x="2562" y="2848"/>
                    <a:pt x="2480" y="2848"/>
                  </a:cubicBezTo>
                  <a:cubicBezTo>
                    <a:pt x="2444" y="2848"/>
                    <a:pt x="2407" y="2856"/>
                    <a:pt x="2374" y="2873"/>
                  </a:cubicBezTo>
                  <a:cubicBezTo>
                    <a:pt x="2178" y="2980"/>
                    <a:pt x="1963" y="3033"/>
                    <a:pt x="1731" y="3033"/>
                  </a:cubicBezTo>
                  <a:cubicBezTo>
                    <a:pt x="1018" y="3033"/>
                    <a:pt x="429" y="2445"/>
                    <a:pt x="447" y="1749"/>
                  </a:cubicBezTo>
                  <a:cubicBezTo>
                    <a:pt x="447" y="1035"/>
                    <a:pt x="1036" y="446"/>
                    <a:pt x="1749" y="446"/>
                  </a:cubicBezTo>
                  <a:cubicBezTo>
                    <a:pt x="2445" y="446"/>
                    <a:pt x="3034" y="1017"/>
                    <a:pt x="3034" y="1749"/>
                  </a:cubicBezTo>
                  <a:lnTo>
                    <a:pt x="3034" y="2159"/>
                  </a:lnTo>
                  <a:cubicBezTo>
                    <a:pt x="2784" y="2159"/>
                    <a:pt x="2606" y="1981"/>
                    <a:pt x="2606" y="1749"/>
                  </a:cubicBezTo>
                  <a:cubicBezTo>
                    <a:pt x="2606" y="1321"/>
                    <a:pt x="2320" y="946"/>
                    <a:pt x="1892" y="874"/>
                  </a:cubicBezTo>
                  <a:cubicBezTo>
                    <a:pt x="1836" y="862"/>
                    <a:pt x="1778" y="855"/>
                    <a:pt x="1721" y="855"/>
                  </a:cubicBezTo>
                  <a:cubicBezTo>
                    <a:pt x="1382" y="855"/>
                    <a:pt x="1051" y="1074"/>
                    <a:pt x="929" y="1410"/>
                  </a:cubicBezTo>
                  <a:cubicBezTo>
                    <a:pt x="786" y="1784"/>
                    <a:pt x="929" y="2248"/>
                    <a:pt x="1285" y="2462"/>
                  </a:cubicBezTo>
                  <a:cubicBezTo>
                    <a:pt x="1423" y="2545"/>
                    <a:pt x="1575" y="2585"/>
                    <a:pt x="1728" y="2585"/>
                  </a:cubicBezTo>
                  <a:cubicBezTo>
                    <a:pt x="1972" y="2585"/>
                    <a:pt x="2216" y="2482"/>
                    <a:pt x="2392" y="2284"/>
                  </a:cubicBezTo>
                  <a:cubicBezTo>
                    <a:pt x="2552" y="2480"/>
                    <a:pt x="2784" y="2587"/>
                    <a:pt x="3052" y="2587"/>
                  </a:cubicBezTo>
                  <a:cubicBezTo>
                    <a:pt x="3284" y="2587"/>
                    <a:pt x="3462" y="2391"/>
                    <a:pt x="3462" y="2141"/>
                  </a:cubicBezTo>
                  <a:lnTo>
                    <a:pt x="3462" y="1731"/>
                  </a:lnTo>
                  <a:cubicBezTo>
                    <a:pt x="3462" y="767"/>
                    <a:pt x="2695" y="0"/>
                    <a:pt x="1749"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714" name="Google Shape;714;p39"/>
          <p:cNvSpPr/>
          <p:nvPr/>
        </p:nvSpPr>
        <p:spPr>
          <a:xfrm>
            <a:off x="8894278" y="1737892"/>
            <a:ext cx="352677" cy="335654"/>
          </a:xfrm>
          <a:custGeom>
            <a:avLst/>
            <a:gdLst/>
            <a:ahLst/>
            <a:cxnLst/>
            <a:rect l="l" t="t" r="r" b="b"/>
            <a:pathLst>
              <a:path w="10671" h="9849" extrusionOk="0">
                <a:moveTo>
                  <a:pt x="8726" y="1430"/>
                </a:moveTo>
                <a:lnTo>
                  <a:pt x="3391" y="6426"/>
                </a:lnTo>
                <a:lnTo>
                  <a:pt x="946" y="5588"/>
                </a:lnTo>
                <a:lnTo>
                  <a:pt x="8726" y="1430"/>
                </a:lnTo>
                <a:close/>
                <a:moveTo>
                  <a:pt x="9957" y="1216"/>
                </a:moveTo>
                <a:lnTo>
                  <a:pt x="8833" y="8282"/>
                </a:lnTo>
                <a:lnTo>
                  <a:pt x="6442" y="7461"/>
                </a:lnTo>
                <a:lnTo>
                  <a:pt x="6424" y="7461"/>
                </a:lnTo>
                <a:lnTo>
                  <a:pt x="5478" y="7122"/>
                </a:lnTo>
                <a:lnTo>
                  <a:pt x="9957" y="1216"/>
                </a:lnTo>
                <a:close/>
                <a:moveTo>
                  <a:pt x="8761" y="2001"/>
                </a:moveTo>
                <a:lnTo>
                  <a:pt x="4943" y="6944"/>
                </a:lnTo>
                <a:lnTo>
                  <a:pt x="4782" y="7158"/>
                </a:lnTo>
                <a:cubicBezTo>
                  <a:pt x="4765" y="7176"/>
                  <a:pt x="4747" y="7211"/>
                  <a:pt x="4729" y="7265"/>
                </a:cubicBezTo>
                <a:lnTo>
                  <a:pt x="4693" y="7425"/>
                </a:lnTo>
                <a:lnTo>
                  <a:pt x="4426" y="8639"/>
                </a:lnTo>
                <a:lnTo>
                  <a:pt x="3783" y="6783"/>
                </a:lnTo>
                <a:lnTo>
                  <a:pt x="8761" y="2001"/>
                </a:lnTo>
                <a:close/>
                <a:moveTo>
                  <a:pt x="5211" y="7622"/>
                </a:moveTo>
                <a:lnTo>
                  <a:pt x="5853" y="7836"/>
                </a:lnTo>
                <a:lnTo>
                  <a:pt x="4961" y="8710"/>
                </a:lnTo>
                <a:lnTo>
                  <a:pt x="4961" y="8710"/>
                </a:lnTo>
                <a:lnTo>
                  <a:pt x="5211" y="7622"/>
                </a:lnTo>
                <a:close/>
                <a:moveTo>
                  <a:pt x="10390" y="0"/>
                </a:moveTo>
                <a:cubicBezTo>
                  <a:pt x="10342" y="0"/>
                  <a:pt x="10292" y="14"/>
                  <a:pt x="10242" y="39"/>
                </a:cubicBezTo>
                <a:lnTo>
                  <a:pt x="161" y="5391"/>
                </a:lnTo>
                <a:cubicBezTo>
                  <a:pt x="72" y="5445"/>
                  <a:pt x="1" y="5552"/>
                  <a:pt x="1" y="5641"/>
                </a:cubicBezTo>
                <a:cubicBezTo>
                  <a:pt x="1" y="5748"/>
                  <a:pt x="90" y="5855"/>
                  <a:pt x="179" y="5873"/>
                </a:cubicBezTo>
                <a:lnTo>
                  <a:pt x="2945" y="6819"/>
                </a:lnTo>
                <a:lnTo>
                  <a:pt x="3301" y="6944"/>
                </a:lnTo>
                <a:lnTo>
                  <a:pt x="3373" y="7176"/>
                </a:lnTo>
                <a:lnTo>
                  <a:pt x="4194" y="9638"/>
                </a:lnTo>
                <a:lnTo>
                  <a:pt x="4194" y="9656"/>
                </a:lnTo>
                <a:lnTo>
                  <a:pt x="4194" y="9674"/>
                </a:lnTo>
                <a:cubicBezTo>
                  <a:pt x="4229" y="9745"/>
                  <a:pt x="4301" y="9816"/>
                  <a:pt x="4390" y="9834"/>
                </a:cubicBezTo>
                <a:cubicBezTo>
                  <a:pt x="4419" y="9844"/>
                  <a:pt x="4446" y="9848"/>
                  <a:pt x="4472" y="9848"/>
                </a:cubicBezTo>
                <a:cubicBezTo>
                  <a:pt x="4543" y="9848"/>
                  <a:pt x="4605" y="9815"/>
                  <a:pt x="4658" y="9763"/>
                </a:cubicBezTo>
                <a:lnTo>
                  <a:pt x="4747" y="9674"/>
                </a:lnTo>
                <a:lnTo>
                  <a:pt x="6424" y="8032"/>
                </a:lnTo>
                <a:lnTo>
                  <a:pt x="8975" y="8906"/>
                </a:lnTo>
                <a:cubicBezTo>
                  <a:pt x="9001" y="8919"/>
                  <a:pt x="9028" y="8925"/>
                  <a:pt x="9056" y="8925"/>
                </a:cubicBezTo>
                <a:cubicBezTo>
                  <a:pt x="9106" y="8925"/>
                  <a:pt x="9155" y="8905"/>
                  <a:pt x="9190" y="8871"/>
                </a:cubicBezTo>
                <a:cubicBezTo>
                  <a:pt x="9261" y="8835"/>
                  <a:pt x="9314" y="8764"/>
                  <a:pt x="9332" y="8692"/>
                </a:cubicBezTo>
                <a:lnTo>
                  <a:pt x="10653" y="324"/>
                </a:lnTo>
                <a:cubicBezTo>
                  <a:pt x="10670" y="199"/>
                  <a:pt x="10617" y="110"/>
                  <a:pt x="10546" y="56"/>
                </a:cubicBezTo>
                <a:cubicBezTo>
                  <a:pt x="10498" y="18"/>
                  <a:pt x="10445" y="0"/>
                  <a:pt x="10390"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715" name="Google Shape;715;p39"/>
          <p:cNvGrpSpPr/>
          <p:nvPr/>
        </p:nvGrpSpPr>
        <p:grpSpPr>
          <a:xfrm>
            <a:off x="9474618" y="1760035"/>
            <a:ext cx="350297" cy="290464"/>
            <a:chOff x="5549875" y="2418425"/>
            <a:chExt cx="264975" cy="213075"/>
          </a:xfrm>
        </p:grpSpPr>
        <p:sp>
          <p:nvSpPr>
            <p:cNvPr id="716" name="Google Shape;716;p39"/>
            <p:cNvSpPr/>
            <p:nvPr/>
          </p:nvSpPr>
          <p:spPr>
            <a:xfrm>
              <a:off x="5549875" y="2576925"/>
              <a:ext cx="42400" cy="54575"/>
            </a:xfrm>
            <a:custGeom>
              <a:avLst/>
              <a:gdLst/>
              <a:ahLst/>
              <a:cxnLst/>
              <a:rect l="l" t="t" r="r" b="b"/>
              <a:pathLst>
                <a:path w="1696" h="2183" extrusionOk="0">
                  <a:moveTo>
                    <a:pt x="448" y="0"/>
                  </a:moveTo>
                  <a:cubicBezTo>
                    <a:pt x="379" y="0"/>
                    <a:pt x="311" y="20"/>
                    <a:pt x="250" y="62"/>
                  </a:cubicBezTo>
                  <a:cubicBezTo>
                    <a:pt x="54" y="169"/>
                    <a:pt x="0" y="419"/>
                    <a:pt x="107" y="598"/>
                  </a:cubicBezTo>
                  <a:lnTo>
                    <a:pt x="910" y="1989"/>
                  </a:lnTo>
                  <a:cubicBezTo>
                    <a:pt x="971" y="2111"/>
                    <a:pt x="1114" y="2182"/>
                    <a:pt x="1255" y="2182"/>
                  </a:cubicBezTo>
                  <a:cubicBezTo>
                    <a:pt x="1322" y="2182"/>
                    <a:pt x="1388" y="2167"/>
                    <a:pt x="1446" y="2132"/>
                  </a:cubicBezTo>
                  <a:cubicBezTo>
                    <a:pt x="1624" y="2025"/>
                    <a:pt x="1695" y="1775"/>
                    <a:pt x="1588" y="1579"/>
                  </a:cubicBezTo>
                  <a:lnTo>
                    <a:pt x="785" y="205"/>
                  </a:lnTo>
                  <a:cubicBezTo>
                    <a:pt x="715" y="75"/>
                    <a:pt x="581" y="0"/>
                    <a:pt x="448"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17" name="Google Shape;717;p39"/>
            <p:cNvSpPr/>
            <p:nvPr/>
          </p:nvSpPr>
          <p:spPr>
            <a:xfrm>
              <a:off x="5576175" y="2418425"/>
              <a:ext cx="238675" cy="211200"/>
            </a:xfrm>
            <a:custGeom>
              <a:avLst/>
              <a:gdLst/>
              <a:ahLst/>
              <a:cxnLst/>
              <a:rect l="l" t="t" r="r" b="b"/>
              <a:pathLst>
                <a:path w="9547" h="8448" extrusionOk="0">
                  <a:moveTo>
                    <a:pt x="5693" y="6724"/>
                  </a:moveTo>
                  <a:lnTo>
                    <a:pt x="5568" y="7348"/>
                  </a:lnTo>
                  <a:lnTo>
                    <a:pt x="3730" y="7883"/>
                  </a:lnTo>
                  <a:lnTo>
                    <a:pt x="3284" y="7402"/>
                  </a:lnTo>
                  <a:lnTo>
                    <a:pt x="5693" y="6724"/>
                  </a:lnTo>
                  <a:close/>
                  <a:moveTo>
                    <a:pt x="6248" y="1"/>
                  </a:moveTo>
                  <a:cubicBezTo>
                    <a:pt x="6184" y="1"/>
                    <a:pt x="6119" y="24"/>
                    <a:pt x="6067" y="68"/>
                  </a:cubicBezTo>
                  <a:lnTo>
                    <a:pt x="1" y="5921"/>
                  </a:lnTo>
                  <a:lnTo>
                    <a:pt x="1196" y="8008"/>
                  </a:lnTo>
                  <a:lnTo>
                    <a:pt x="2713" y="7580"/>
                  </a:lnTo>
                  <a:lnTo>
                    <a:pt x="3391" y="8312"/>
                  </a:lnTo>
                  <a:cubicBezTo>
                    <a:pt x="3476" y="8396"/>
                    <a:pt x="3583" y="8448"/>
                    <a:pt x="3703" y="8448"/>
                  </a:cubicBezTo>
                  <a:cubicBezTo>
                    <a:pt x="3735" y="8448"/>
                    <a:pt x="3768" y="8444"/>
                    <a:pt x="3801" y="8437"/>
                  </a:cubicBezTo>
                  <a:lnTo>
                    <a:pt x="5800" y="7866"/>
                  </a:lnTo>
                  <a:cubicBezTo>
                    <a:pt x="5836" y="7848"/>
                    <a:pt x="5871" y="7830"/>
                    <a:pt x="5889" y="7812"/>
                  </a:cubicBezTo>
                  <a:cubicBezTo>
                    <a:pt x="5996" y="7758"/>
                    <a:pt x="6067" y="7651"/>
                    <a:pt x="6085" y="7544"/>
                  </a:cubicBezTo>
                  <a:lnTo>
                    <a:pt x="6264" y="6563"/>
                  </a:lnTo>
                  <a:lnTo>
                    <a:pt x="9315" y="5707"/>
                  </a:lnTo>
                  <a:cubicBezTo>
                    <a:pt x="9475" y="5635"/>
                    <a:pt x="9547" y="5439"/>
                    <a:pt x="9458" y="5296"/>
                  </a:cubicBezTo>
                  <a:lnTo>
                    <a:pt x="8565" y="3744"/>
                  </a:lnTo>
                  <a:lnTo>
                    <a:pt x="7370" y="1674"/>
                  </a:lnTo>
                  <a:lnTo>
                    <a:pt x="6478" y="140"/>
                  </a:lnTo>
                  <a:cubicBezTo>
                    <a:pt x="6426" y="46"/>
                    <a:pt x="6337" y="1"/>
                    <a:pt x="6248" y="1"/>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718" name="Google Shape;718;p39"/>
          <p:cNvSpPr/>
          <p:nvPr/>
        </p:nvSpPr>
        <p:spPr>
          <a:xfrm>
            <a:off x="2620588" y="2368871"/>
            <a:ext cx="166936" cy="380674"/>
          </a:xfrm>
          <a:custGeom>
            <a:avLst/>
            <a:gdLst/>
            <a:ahLst/>
            <a:cxnLst/>
            <a:rect l="l" t="t" r="r" b="b"/>
            <a:pathLst>
              <a:path w="5051" h="11170" extrusionOk="0">
                <a:moveTo>
                  <a:pt x="1857" y="0"/>
                </a:moveTo>
                <a:cubicBezTo>
                  <a:pt x="839" y="0"/>
                  <a:pt x="1" y="839"/>
                  <a:pt x="1" y="1856"/>
                </a:cubicBezTo>
                <a:lnTo>
                  <a:pt x="1" y="8654"/>
                </a:lnTo>
                <a:cubicBezTo>
                  <a:pt x="1" y="10046"/>
                  <a:pt x="1125" y="11170"/>
                  <a:pt x="2517" y="11170"/>
                </a:cubicBezTo>
                <a:cubicBezTo>
                  <a:pt x="3908" y="11170"/>
                  <a:pt x="5050" y="10046"/>
                  <a:pt x="5050" y="8654"/>
                </a:cubicBezTo>
                <a:lnTo>
                  <a:pt x="5050" y="5853"/>
                </a:lnTo>
                <a:lnTo>
                  <a:pt x="4247" y="5853"/>
                </a:lnTo>
                <a:lnTo>
                  <a:pt x="4247" y="8654"/>
                </a:lnTo>
                <a:cubicBezTo>
                  <a:pt x="4247" y="9618"/>
                  <a:pt x="3480" y="10385"/>
                  <a:pt x="2517" y="10385"/>
                </a:cubicBezTo>
                <a:cubicBezTo>
                  <a:pt x="1571" y="10385"/>
                  <a:pt x="786" y="9618"/>
                  <a:pt x="786" y="8654"/>
                </a:cubicBezTo>
                <a:lnTo>
                  <a:pt x="786" y="1856"/>
                </a:lnTo>
                <a:cubicBezTo>
                  <a:pt x="786" y="1285"/>
                  <a:pt x="1268" y="803"/>
                  <a:pt x="1857" y="803"/>
                </a:cubicBezTo>
                <a:cubicBezTo>
                  <a:pt x="2445" y="803"/>
                  <a:pt x="2909" y="1285"/>
                  <a:pt x="2909" y="1856"/>
                </a:cubicBezTo>
                <a:lnTo>
                  <a:pt x="2909" y="8119"/>
                </a:lnTo>
                <a:cubicBezTo>
                  <a:pt x="2909" y="8351"/>
                  <a:pt x="2749" y="8511"/>
                  <a:pt x="2517" y="8511"/>
                </a:cubicBezTo>
                <a:cubicBezTo>
                  <a:pt x="2303" y="8511"/>
                  <a:pt x="2124" y="8351"/>
                  <a:pt x="2124" y="8119"/>
                </a:cubicBezTo>
                <a:lnTo>
                  <a:pt x="2124" y="4925"/>
                </a:lnTo>
                <a:lnTo>
                  <a:pt x="1321" y="4925"/>
                </a:lnTo>
                <a:lnTo>
                  <a:pt x="1321" y="8119"/>
                </a:lnTo>
                <a:cubicBezTo>
                  <a:pt x="1321" y="8779"/>
                  <a:pt x="1857" y="9314"/>
                  <a:pt x="2517" y="9314"/>
                </a:cubicBezTo>
                <a:cubicBezTo>
                  <a:pt x="3177" y="9314"/>
                  <a:pt x="3712" y="8779"/>
                  <a:pt x="3712" y="8119"/>
                </a:cubicBezTo>
                <a:lnTo>
                  <a:pt x="3712" y="1856"/>
                </a:lnTo>
                <a:cubicBezTo>
                  <a:pt x="3712" y="839"/>
                  <a:pt x="2891" y="0"/>
                  <a:pt x="1857"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719" name="Google Shape;719;p39"/>
          <p:cNvGrpSpPr/>
          <p:nvPr/>
        </p:nvGrpSpPr>
        <p:grpSpPr>
          <a:xfrm>
            <a:off x="3570694" y="2404542"/>
            <a:ext cx="299598" cy="308322"/>
            <a:chOff x="3739275" y="2525850"/>
            <a:chExt cx="226625" cy="226175"/>
          </a:xfrm>
        </p:grpSpPr>
        <p:sp>
          <p:nvSpPr>
            <p:cNvPr id="720" name="Google Shape;720;p39"/>
            <p:cNvSpPr/>
            <p:nvPr/>
          </p:nvSpPr>
          <p:spPr>
            <a:xfrm>
              <a:off x="3779425" y="2525850"/>
              <a:ext cx="20100" cy="40150"/>
            </a:xfrm>
            <a:custGeom>
              <a:avLst/>
              <a:gdLst/>
              <a:ahLst/>
              <a:cxnLst/>
              <a:rect l="l" t="t" r="r" b="b"/>
              <a:pathLst>
                <a:path w="804" h="1606" extrusionOk="0">
                  <a:moveTo>
                    <a:pt x="393" y="0"/>
                  </a:moveTo>
                  <a:cubicBezTo>
                    <a:pt x="179" y="0"/>
                    <a:pt x="1" y="178"/>
                    <a:pt x="1" y="410"/>
                  </a:cubicBezTo>
                  <a:lnTo>
                    <a:pt x="1" y="1195"/>
                  </a:lnTo>
                  <a:cubicBezTo>
                    <a:pt x="1" y="1427"/>
                    <a:pt x="179" y="1606"/>
                    <a:pt x="393" y="1606"/>
                  </a:cubicBezTo>
                  <a:cubicBezTo>
                    <a:pt x="625" y="1606"/>
                    <a:pt x="804" y="1427"/>
                    <a:pt x="804" y="1195"/>
                  </a:cubicBezTo>
                  <a:lnTo>
                    <a:pt x="804" y="410"/>
                  </a:lnTo>
                  <a:cubicBezTo>
                    <a:pt x="804" y="178"/>
                    <a:pt x="625" y="0"/>
                    <a:pt x="393"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21" name="Google Shape;721;p39"/>
            <p:cNvSpPr/>
            <p:nvPr/>
          </p:nvSpPr>
          <p:spPr>
            <a:xfrm>
              <a:off x="3739275" y="2605675"/>
              <a:ext cx="226625" cy="146350"/>
            </a:xfrm>
            <a:custGeom>
              <a:avLst/>
              <a:gdLst/>
              <a:ahLst/>
              <a:cxnLst/>
              <a:rect l="l" t="t" r="r" b="b"/>
              <a:pathLst>
                <a:path w="9065" h="5854" extrusionOk="0">
                  <a:moveTo>
                    <a:pt x="2927" y="804"/>
                  </a:moveTo>
                  <a:lnTo>
                    <a:pt x="2927" y="1856"/>
                  </a:lnTo>
                  <a:lnTo>
                    <a:pt x="804" y="1856"/>
                  </a:lnTo>
                  <a:lnTo>
                    <a:pt x="804" y="804"/>
                  </a:lnTo>
                  <a:close/>
                  <a:moveTo>
                    <a:pt x="5604" y="804"/>
                  </a:moveTo>
                  <a:lnTo>
                    <a:pt x="5604" y="1856"/>
                  </a:lnTo>
                  <a:lnTo>
                    <a:pt x="3462" y="1856"/>
                  </a:lnTo>
                  <a:lnTo>
                    <a:pt x="3462" y="804"/>
                  </a:lnTo>
                  <a:close/>
                  <a:moveTo>
                    <a:pt x="8262" y="804"/>
                  </a:moveTo>
                  <a:lnTo>
                    <a:pt x="8262" y="1856"/>
                  </a:lnTo>
                  <a:lnTo>
                    <a:pt x="6121" y="1856"/>
                  </a:lnTo>
                  <a:lnTo>
                    <a:pt x="6121" y="804"/>
                  </a:lnTo>
                  <a:close/>
                  <a:moveTo>
                    <a:pt x="2927" y="2392"/>
                  </a:moveTo>
                  <a:lnTo>
                    <a:pt x="2927" y="3462"/>
                  </a:lnTo>
                  <a:lnTo>
                    <a:pt x="804" y="3462"/>
                  </a:lnTo>
                  <a:lnTo>
                    <a:pt x="804" y="2392"/>
                  </a:lnTo>
                  <a:close/>
                  <a:moveTo>
                    <a:pt x="5604" y="2392"/>
                  </a:moveTo>
                  <a:lnTo>
                    <a:pt x="5604" y="3462"/>
                  </a:lnTo>
                  <a:lnTo>
                    <a:pt x="3462" y="3462"/>
                  </a:lnTo>
                  <a:lnTo>
                    <a:pt x="3462" y="2392"/>
                  </a:lnTo>
                  <a:close/>
                  <a:moveTo>
                    <a:pt x="8262" y="2392"/>
                  </a:moveTo>
                  <a:lnTo>
                    <a:pt x="8262" y="3462"/>
                  </a:lnTo>
                  <a:lnTo>
                    <a:pt x="6121" y="3462"/>
                  </a:lnTo>
                  <a:lnTo>
                    <a:pt x="6121" y="2392"/>
                  </a:lnTo>
                  <a:close/>
                  <a:moveTo>
                    <a:pt x="2927" y="3980"/>
                  </a:moveTo>
                  <a:lnTo>
                    <a:pt x="2927" y="5050"/>
                  </a:lnTo>
                  <a:lnTo>
                    <a:pt x="804" y="5050"/>
                  </a:lnTo>
                  <a:lnTo>
                    <a:pt x="804" y="3980"/>
                  </a:lnTo>
                  <a:close/>
                  <a:moveTo>
                    <a:pt x="5604" y="3980"/>
                  </a:moveTo>
                  <a:lnTo>
                    <a:pt x="5604" y="5050"/>
                  </a:lnTo>
                  <a:lnTo>
                    <a:pt x="3462" y="5050"/>
                  </a:lnTo>
                  <a:lnTo>
                    <a:pt x="3462" y="3980"/>
                  </a:lnTo>
                  <a:close/>
                  <a:moveTo>
                    <a:pt x="8262" y="3980"/>
                  </a:moveTo>
                  <a:lnTo>
                    <a:pt x="8262" y="5050"/>
                  </a:lnTo>
                  <a:lnTo>
                    <a:pt x="6121" y="5050"/>
                  </a:lnTo>
                  <a:lnTo>
                    <a:pt x="6121" y="3980"/>
                  </a:lnTo>
                  <a:close/>
                  <a:moveTo>
                    <a:pt x="1" y="1"/>
                  </a:moveTo>
                  <a:lnTo>
                    <a:pt x="1" y="5853"/>
                  </a:lnTo>
                  <a:lnTo>
                    <a:pt x="9065" y="5853"/>
                  </a:lnTo>
                  <a:lnTo>
                    <a:pt x="9065" y="1"/>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22" name="Google Shape;722;p39"/>
            <p:cNvSpPr/>
            <p:nvPr/>
          </p:nvSpPr>
          <p:spPr>
            <a:xfrm>
              <a:off x="3905675" y="2525850"/>
              <a:ext cx="20100" cy="40150"/>
            </a:xfrm>
            <a:custGeom>
              <a:avLst/>
              <a:gdLst/>
              <a:ahLst/>
              <a:cxnLst/>
              <a:rect l="l" t="t" r="r" b="b"/>
              <a:pathLst>
                <a:path w="804" h="1606" extrusionOk="0">
                  <a:moveTo>
                    <a:pt x="411" y="0"/>
                  </a:moveTo>
                  <a:cubicBezTo>
                    <a:pt x="179" y="0"/>
                    <a:pt x="0" y="178"/>
                    <a:pt x="0" y="410"/>
                  </a:cubicBezTo>
                  <a:lnTo>
                    <a:pt x="0" y="1195"/>
                  </a:lnTo>
                  <a:cubicBezTo>
                    <a:pt x="0" y="1427"/>
                    <a:pt x="179" y="1606"/>
                    <a:pt x="411" y="1606"/>
                  </a:cubicBezTo>
                  <a:cubicBezTo>
                    <a:pt x="643" y="1606"/>
                    <a:pt x="803" y="1427"/>
                    <a:pt x="803" y="1195"/>
                  </a:cubicBezTo>
                  <a:lnTo>
                    <a:pt x="803" y="410"/>
                  </a:lnTo>
                  <a:cubicBezTo>
                    <a:pt x="803" y="178"/>
                    <a:pt x="643" y="0"/>
                    <a:pt x="411"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23" name="Google Shape;723;p39"/>
            <p:cNvSpPr/>
            <p:nvPr/>
          </p:nvSpPr>
          <p:spPr>
            <a:xfrm>
              <a:off x="3739275" y="2545900"/>
              <a:ext cx="226625" cy="46425"/>
            </a:xfrm>
            <a:custGeom>
              <a:avLst/>
              <a:gdLst/>
              <a:ahLst/>
              <a:cxnLst/>
              <a:rect l="l" t="t" r="r" b="b"/>
              <a:pathLst>
                <a:path w="9065" h="1857" extrusionOk="0">
                  <a:moveTo>
                    <a:pt x="1" y="1"/>
                  </a:moveTo>
                  <a:lnTo>
                    <a:pt x="1" y="1857"/>
                  </a:lnTo>
                  <a:lnTo>
                    <a:pt x="9065" y="1857"/>
                  </a:lnTo>
                  <a:lnTo>
                    <a:pt x="9065" y="1"/>
                  </a:lnTo>
                  <a:lnTo>
                    <a:pt x="7994" y="1"/>
                  </a:lnTo>
                  <a:lnTo>
                    <a:pt x="7994" y="393"/>
                  </a:lnTo>
                  <a:cubicBezTo>
                    <a:pt x="7994" y="929"/>
                    <a:pt x="7584" y="1321"/>
                    <a:pt x="7067" y="1321"/>
                  </a:cubicBezTo>
                  <a:cubicBezTo>
                    <a:pt x="6549" y="1321"/>
                    <a:pt x="6121" y="929"/>
                    <a:pt x="6121" y="393"/>
                  </a:cubicBezTo>
                  <a:lnTo>
                    <a:pt x="6121" y="1"/>
                  </a:lnTo>
                  <a:lnTo>
                    <a:pt x="2927" y="1"/>
                  </a:lnTo>
                  <a:lnTo>
                    <a:pt x="2927" y="393"/>
                  </a:lnTo>
                  <a:cubicBezTo>
                    <a:pt x="2927" y="929"/>
                    <a:pt x="2535" y="1321"/>
                    <a:pt x="1999" y="1321"/>
                  </a:cubicBezTo>
                  <a:cubicBezTo>
                    <a:pt x="1482" y="1321"/>
                    <a:pt x="1072" y="929"/>
                    <a:pt x="1072" y="393"/>
                  </a:cubicBezTo>
                  <a:lnTo>
                    <a:pt x="1072" y="1"/>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724" name="Google Shape;724;p39"/>
          <p:cNvGrpSpPr/>
          <p:nvPr/>
        </p:nvGrpSpPr>
        <p:grpSpPr>
          <a:xfrm>
            <a:off x="3043876" y="2377772"/>
            <a:ext cx="272464" cy="361861"/>
            <a:chOff x="4518575" y="2506200"/>
            <a:chExt cx="206100" cy="265450"/>
          </a:xfrm>
        </p:grpSpPr>
        <p:sp>
          <p:nvSpPr>
            <p:cNvPr id="725" name="Google Shape;725;p39"/>
            <p:cNvSpPr/>
            <p:nvPr/>
          </p:nvSpPr>
          <p:spPr>
            <a:xfrm>
              <a:off x="4518575" y="2506200"/>
              <a:ext cx="206100" cy="265450"/>
            </a:xfrm>
            <a:custGeom>
              <a:avLst/>
              <a:gdLst/>
              <a:ahLst/>
              <a:cxnLst/>
              <a:rect l="l" t="t" r="r" b="b"/>
              <a:pathLst>
                <a:path w="8244" h="10618" extrusionOk="0">
                  <a:moveTo>
                    <a:pt x="7440" y="786"/>
                  </a:moveTo>
                  <a:lnTo>
                    <a:pt x="7440" y="9832"/>
                  </a:lnTo>
                  <a:lnTo>
                    <a:pt x="803" y="9832"/>
                  </a:lnTo>
                  <a:lnTo>
                    <a:pt x="803" y="786"/>
                  </a:lnTo>
                  <a:close/>
                  <a:moveTo>
                    <a:pt x="0" y="1"/>
                  </a:moveTo>
                  <a:lnTo>
                    <a:pt x="0" y="10617"/>
                  </a:lnTo>
                  <a:lnTo>
                    <a:pt x="8243" y="10617"/>
                  </a:lnTo>
                  <a:lnTo>
                    <a:pt x="8243" y="1"/>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26" name="Google Shape;726;p39"/>
            <p:cNvSpPr/>
            <p:nvPr/>
          </p:nvSpPr>
          <p:spPr>
            <a:xfrm>
              <a:off x="4628300" y="2555725"/>
              <a:ext cx="56225" cy="13400"/>
            </a:xfrm>
            <a:custGeom>
              <a:avLst/>
              <a:gdLst/>
              <a:ahLst/>
              <a:cxnLst/>
              <a:rect l="l" t="t" r="r" b="b"/>
              <a:pathLst>
                <a:path w="2249" h="536" extrusionOk="0">
                  <a:moveTo>
                    <a:pt x="0" y="0"/>
                  </a:moveTo>
                  <a:lnTo>
                    <a:pt x="0" y="536"/>
                  </a:lnTo>
                  <a:lnTo>
                    <a:pt x="2249" y="536"/>
                  </a:lnTo>
                  <a:lnTo>
                    <a:pt x="2249" y="0"/>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27" name="Google Shape;727;p39"/>
            <p:cNvSpPr/>
            <p:nvPr/>
          </p:nvSpPr>
          <p:spPr>
            <a:xfrm>
              <a:off x="4628300" y="2608800"/>
              <a:ext cx="56225" cy="13425"/>
            </a:xfrm>
            <a:custGeom>
              <a:avLst/>
              <a:gdLst/>
              <a:ahLst/>
              <a:cxnLst/>
              <a:rect l="l" t="t" r="r" b="b"/>
              <a:pathLst>
                <a:path w="2249" h="537" extrusionOk="0">
                  <a:moveTo>
                    <a:pt x="0" y="1"/>
                  </a:moveTo>
                  <a:lnTo>
                    <a:pt x="0" y="536"/>
                  </a:lnTo>
                  <a:lnTo>
                    <a:pt x="2249" y="536"/>
                  </a:lnTo>
                  <a:lnTo>
                    <a:pt x="2249" y="1"/>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28" name="Google Shape;728;p39"/>
            <p:cNvSpPr/>
            <p:nvPr/>
          </p:nvSpPr>
          <p:spPr>
            <a:xfrm>
              <a:off x="4628300" y="2715425"/>
              <a:ext cx="56225" cy="13400"/>
            </a:xfrm>
            <a:custGeom>
              <a:avLst/>
              <a:gdLst/>
              <a:ahLst/>
              <a:cxnLst/>
              <a:rect l="l" t="t" r="r" b="b"/>
              <a:pathLst>
                <a:path w="2249" h="536" extrusionOk="0">
                  <a:moveTo>
                    <a:pt x="0" y="0"/>
                  </a:moveTo>
                  <a:lnTo>
                    <a:pt x="0" y="535"/>
                  </a:lnTo>
                  <a:lnTo>
                    <a:pt x="2249" y="535"/>
                  </a:lnTo>
                  <a:lnTo>
                    <a:pt x="2249" y="0"/>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29" name="Google Shape;729;p39"/>
            <p:cNvSpPr/>
            <p:nvPr/>
          </p:nvSpPr>
          <p:spPr>
            <a:xfrm>
              <a:off x="4628300" y="2662325"/>
              <a:ext cx="56225" cy="12975"/>
            </a:xfrm>
            <a:custGeom>
              <a:avLst/>
              <a:gdLst/>
              <a:ahLst/>
              <a:cxnLst/>
              <a:rect l="l" t="t" r="r" b="b"/>
              <a:pathLst>
                <a:path w="2249" h="519" extrusionOk="0">
                  <a:moveTo>
                    <a:pt x="0" y="1"/>
                  </a:moveTo>
                  <a:lnTo>
                    <a:pt x="0" y="518"/>
                  </a:lnTo>
                  <a:lnTo>
                    <a:pt x="2249" y="518"/>
                  </a:lnTo>
                  <a:lnTo>
                    <a:pt x="2249" y="1"/>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30" name="Google Shape;730;p39"/>
            <p:cNvSpPr/>
            <p:nvPr/>
          </p:nvSpPr>
          <p:spPr>
            <a:xfrm>
              <a:off x="4558275" y="2539225"/>
              <a:ext cx="49525" cy="40600"/>
            </a:xfrm>
            <a:custGeom>
              <a:avLst/>
              <a:gdLst/>
              <a:ahLst/>
              <a:cxnLst/>
              <a:rect l="l" t="t" r="r" b="b"/>
              <a:pathLst>
                <a:path w="1981" h="1624" extrusionOk="0">
                  <a:moveTo>
                    <a:pt x="1606" y="0"/>
                  </a:moveTo>
                  <a:lnTo>
                    <a:pt x="732" y="875"/>
                  </a:lnTo>
                  <a:lnTo>
                    <a:pt x="375" y="536"/>
                  </a:lnTo>
                  <a:lnTo>
                    <a:pt x="0" y="910"/>
                  </a:lnTo>
                  <a:lnTo>
                    <a:pt x="732" y="1624"/>
                  </a:lnTo>
                  <a:lnTo>
                    <a:pt x="1981" y="375"/>
                  </a:lnTo>
                  <a:lnTo>
                    <a:pt x="1606" y="0"/>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31" name="Google Shape;731;p39"/>
            <p:cNvSpPr/>
            <p:nvPr/>
          </p:nvSpPr>
          <p:spPr>
            <a:xfrm>
              <a:off x="4558275" y="2592300"/>
              <a:ext cx="49525" cy="40625"/>
            </a:xfrm>
            <a:custGeom>
              <a:avLst/>
              <a:gdLst/>
              <a:ahLst/>
              <a:cxnLst/>
              <a:rect l="l" t="t" r="r" b="b"/>
              <a:pathLst>
                <a:path w="1981" h="1625" extrusionOk="0">
                  <a:moveTo>
                    <a:pt x="1606" y="1"/>
                  </a:moveTo>
                  <a:lnTo>
                    <a:pt x="732" y="893"/>
                  </a:lnTo>
                  <a:lnTo>
                    <a:pt x="375" y="536"/>
                  </a:lnTo>
                  <a:lnTo>
                    <a:pt x="0" y="911"/>
                  </a:lnTo>
                  <a:lnTo>
                    <a:pt x="732" y="1624"/>
                  </a:lnTo>
                  <a:lnTo>
                    <a:pt x="1981" y="375"/>
                  </a:lnTo>
                  <a:lnTo>
                    <a:pt x="1606" y="1"/>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32" name="Google Shape;732;p39"/>
            <p:cNvSpPr/>
            <p:nvPr/>
          </p:nvSpPr>
          <p:spPr>
            <a:xfrm>
              <a:off x="4558275" y="2645375"/>
              <a:ext cx="49525" cy="41075"/>
            </a:xfrm>
            <a:custGeom>
              <a:avLst/>
              <a:gdLst/>
              <a:ahLst/>
              <a:cxnLst/>
              <a:rect l="l" t="t" r="r" b="b"/>
              <a:pathLst>
                <a:path w="1981" h="1643" extrusionOk="0">
                  <a:moveTo>
                    <a:pt x="1606" y="1"/>
                  </a:moveTo>
                  <a:lnTo>
                    <a:pt x="732" y="893"/>
                  </a:lnTo>
                  <a:lnTo>
                    <a:pt x="375" y="536"/>
                  </a:lnTo>
                  <a:lnTo>
                    <a:pt x="0" y="911"/>
                  </a:lnTo>
                  <a:lnTo>
                    <a:pt x="732" y="1642"/>
                  </a:lnTo>
                  <a:lnTo>
                    <a:pt x="1981" y="376"/>
                  </a:lnTo>
                  <a:lnTo>
                    <a:pt x="1606" y="1"/>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33" name="Google Shape;733;p39"/>
            <p:cNvSpPr/>
            <p:nvPr/>
          </p:nvSpPr>
          <p:spPr>
            <a:xfrm>
              <a:off x="4558275" y="2698025"/>
              <a:ext cx="49525" cy="40600"/>
            </a:xfrm>
            <a:custGeom>
              <a:avLst/>
              <a:gdLst/>
              <a:ahLst/>
              <a:cxnLst/>
              <a:rect l="l" t="t" r="r" b="b"/>
              <a:pathLst>
                <a:path w="1981" h="1624" extrusionOk="0">
                  <a:moveTo>
                    <a:pt x="1606" y="0"/>
                  </a:moveTo>
                  <a:lnTo>
                    <a:pt x="732" y="875"/>
                  </a:lnTo>
                  <a:lnTo>
                    <a:pt x="375" y="536"/>
                  </a:lnTo>
                  <a:lnTo>
                    <a:pt x="0" y="910"/>
                  </a:lnTo>
                  <a:lnTo>
                    <a:pt x="732" y="1624"/>
                  </a:lnTo>
                  <a:lnTo>
                    <a:pt x="1981" y="375"/>
                  </a:lnTo>
                  <a:lnTo>
                    <a:pt x="1606" y="0"/>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734" name="Google Shape;734;p39"/>
          <p:cNvGrpSpPr/>
          <p:nvPr/>
        </p:nvGrpSpPr>
        <p:grpSpPr>
          <a:xfrm>
            <a:off x="4125077" y="2404742"/>
            <a:ext cx="299631" cy="308322"/>
            <a:chOff x="4164375" y="1677425"/>
            <a:chExt cx="226650" cy="226175"/>
          </a:xfrm>
        </p:grpSpPr>
        <p:sp>
          <p:nvSpPr>
            <p:cNvPr id="735" name="Google Shape;735;p39"/>
            <p:cNvSpPr/>
            <p:nvPr/>
          </p:nvSpPr>
          <p:spPr>
            <a:xfrm>
              <a:off x="4164375" y="1677425"/>
              <a:ext cx="226650" cy="226175"/>
            </a:xfrm>
            <a:custGeom>
              <a:avLst/>
              <a:gdLst/>
              <a:ahLst/>
              <a:cxnLst/>
              <a:rect l="l" t="t" r="r" b="b"/>
              <a:pathLst>
                <a:path w="9066" h="9047" extrusionOk="0">
                  <a:moveTo>
                    <a:pt x="1" y="0"/>
                  </a:moveTo>
                  <a:lnTo>
                    <a:pt x="1" y="9047"/>
                  </a:lnTo>
                  <a:lnTo>
                    <a:pt x="9065" y="9047"/>
                  </a:lnTo>
                  <a:lnTo>
                    <a:pt x="9065" y="8244"/>
                  </a:lnTo>
                  <a:lnTo>
                    <a:pt x="804" y="8244"/>
                  </a:lnTo>
                  <a:lnTo>
                    <a:pt x="804" y="0"/>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36" name="Google Shape;736;p39"/>
            <p:cNvSpPr/>
            <p:nvPr/>
          </p:nvSpPr>
          <p:spPr>
            <a:xfrm>
              <a:off x="4204525" y="1747450"/>
              <a:ext cx="36600" cy="116450"/>
            </a:xfrm>
            <a:custGeom>
              <a:avLst/>
              <a:gdLst/>
              <a:ahLst/>
              <a:cxnLst/>
              <a:rect l="l" t="t" r="r" b="b"/>
              <a:pathLst>
                <a:path w="1464" h="4658" extrusionOk="0">
                  <a:moveTo>
                    <a:pt x="1" y="1"/>
                  </a:moveTo>
                  <a:lnTo>
                    <a:pt x="1" y="4658"/>
                  </a:lnTo>
                  <a:lnTo>
                    <a:pt x="1464" y="4658"/>
                  </a:lnTo>
                  <a:lnTo>
                    <a:pt x="1464" y="1"/>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37" name="Google Shape;737;p39"/>
            <p:cNvSpPr/>
            <p:nvPr/>
          </p:nvSpPr>
          <p:spPr>
            <a:xfrm>
              <a:off x="4254500" y="1677425"/>
              <a:ext cx="36600" cy="186475"/>
            </a:xfrm>
            <a:custGeom>
              <a:avLst/>
              <a:gdLst/>
              <a:ahLst/>
              <a:cxnLst/>
              <a:rect l="l" t="t" r="r" b="b"/>
              <a:pathLst>
                <a:path w="1464" h="7459" extrusionOk="0">
                  <a:moveTo>
                    <a:pt x="0" y="0"/>
                  </a:moveTo>
                  <a:lnTo>
                    <a:pt x="0" y="7459"/>
                  </a:lnTo>
                  <a:lnTo>
                    <a:pt x="1463" y="7459"/>
                  </a:lnTo>
                  <a:lnTo>
                    <a:pt x="1463" y="0"/>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38" name="Google Shape;738;p39"/>
            <p:cNvSpPr/>
            <p:nvPr/>
          </p:nvSpPr>
          <p:spPr>
            <a:xfrm>
              <a:off x="4304450" y="1747450"/>
              <a:ext cx="36600" cy="116450"/>
            </a:xfrm>
            <a:custGeom>
              <a:avLst/>
              <a:gdLst/>
              <a:ahLst/>
              <a:cxnLst/>
              <a:rect l="l" t="t" r="r" b="b"/>
              <a:pathLst>
                <a:path w="1464" h="4658" extrusionOk="0">
                  <a:moveTo>
                    <a:pt x="1" y="1"/>
                  </a:moveTo>
                  <a:lnTo>
                    <a:pt x="1" y="4658"/>
                  </a:lnTo>
                  <a:lnTo>
                    <a:pt x="1464" y="4658"/>
                  </a:lnTo>
                  <a:lnTo>
                    <a:pt x="1464" y="1"/>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39" name="Google Shape;739;p39"/>
            <p:cNvSpPr/>
            <p:nvPr/>
          </p:nvSpPr>
          <p:spPr>
            <a:xfrm>
              <a:off x="4354400" y="1803650"/>
              <a:ext cx="36625" cy="60250"/>
            </a:xfrm>
            <a:custGeom>
              <a:avLst/>
              <a:gdLst/>
              <a:ahLst/>
              <a:cxnLst/>
              <a:rect l="l" t="t" r="r" b="b"/>
              <a:pathLst>
                <a:path w="1465" h="2410" extrusionOk="0">
                  <a:moveTo>
                    <a:pt x="1" y="1"/>
                  </a:moveTo>
                  <a:lnTo>
                    <a:pt x="1" y="2410"/>
                  </a:lnTo>
                  <a:lnTo>
                    <a:pt x="1464" y="2410"/>
                  </a:lnTo>
                  <a:lnTo>
                    <a:pt x="1464" y="1"/>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740" name="Google Shape;740;p39"/>
          <p:cNvGrpSpPr/>
          <p:nvPr/>
        </p:nvGrpSpPr>
        <p:grpSpPr>
          <a:xfrm>
            <a:off x="5179042" y="2395931"/>
            <a:ext cx="299003" cy="308322"/>
            <a:chOff x="5226025" y="1677425"/>
            <a:chExt cx="226175" cy="226175"/>
          </a:xfrm>
        </p:grpSpPr>
        <p:sp>
          <p:nvSpPr>
            <p:cNvPr id="741" name="Google Shape;741;p39"/>
            <p:cNvSpPr/>
            <p:nvPr/>
          </p:nvSpPr>
          <p:spPr>
            <a:xfrm>
              <a:off x="5226025" y="1677425"/>
              <a:ext cx="226175" cy="226175"/>
            </a:xfrm>
            <a:custGeom>
              <a:avLst/>
              <a:gdLst/>
              <a:ahLst/>
              <a:cxnLst/>
              <a:rect l="l" t="t" r="r" b="b"/>
              <a:pathLst>
                <a:path w="9047" h="9047" extrusionOk="0">
                  <a:moveTo>
                    <a:pt x="0" y="0"/>
                  </a:moveTo>
                  <a:lnTo>
                    <a:pt x="0" y="9047"/>
                  </a:lnTo>
                  <a:lnTo>
                    <a:pt x="9047" y="9047"/>
                  </a:lnTo>
                  <a:lnTo>
                    <a:pt x="9047" y="8244"/>
                  </a:lnTo>
                  <a:lnTo>
                    <a:pt x="803" y="8244"/>
                  </a:lnTo>
                  <a:lnTo>
                    <a:pt x="803" y="0"/>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42" name="Google Shape;742;p39"/>
            <p:cNvSpPr/>
            <p:nvPr/>
          </p:nvSpPr>
          <p:spPr>
            <a:xfrm>
              <a:off x="5259025" y="1733625"/>
              <a:ext cx="193175" cy="113325"/>
            </a:xfrm>
            <a:custGeom>
              <a:avLst/>
              <a:gdLst/>
              <a:ahLst/>
              <a:cxnLst/>
              <a:rect l="l" t="t" r="r" b="b"/>
              <a:pathLst>
                <a:path w="7727" h="4533" extrusionOk="0">
                  <a:moveTo>
                    <a:pt x="554" y="1"/>
                  </a:moveTo>
                  <a:lnTo>
                    <a:pt x="1" y="571"/>
                  </a:lnTo>
                  <a:lnTo>
                    <a:pt x="2410" y="2980"/>
                  </a:lnTo>
                  <a:lnTo>
                    <a:pt x="3213" y="2177"/>
                  </a:lnTo>
                  <a:lnTo>
                    <a:pt x="4533" y="3516"/>
                  </a:lnTo>
                  <a:lnTo>
                    <a:pt x="5336" y="2713"/>
                  </a:lnTo>
                  <a:lnTo>
                    <a:pt x="6389" y="3765"/>
                  </a:lnTo>
                  <a:lnTo>
                    <a:pt x="5603" y="4533"/>
                  </a:lnTo>
                  <a:lnTo>
                    <a:pt x="7727" y="4533"/>
                  </a:lnTo>
                  <a:lnTo>
                    <a:pt x="7727" y="2409"/>
                  </a:lnTo>
                  <a:lnTo>
                    <a:pt x="6942" y="3194"/>
                  </a:lnTo>
                  <a:lnTo>
                    <a:pt x="5336" y="1589"/>
                  </a:lnTo>
                  <a:lnTo>
                    <a:pt x="4533" y="2391"/>
                  </a:lnTo>
                  <a:lnTo>
                    <a:pt x="3213" y="1053"/>
                  </a:lnTo>
                  <a:lnTo>
                    <a:pt x="2410" y="1856"/>
                  </a:lnTo>
                  <a:lnTo>
                    <a:pt x="554" y="1"/>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743" name="Google Shape;743;p39"/>
          <p:cNvGrpSpPr/>
          <p:nvPr/>
        </p:nvGrpSpPr>
        <p:grpSpPr>
          <a:xfrm>
            <a:off x="4652426" y="2396024"/>
            <a:ext cx="299003" cy="308322"/>
            <a:chOff x="4835275" y="1198350"/>
            <a:chExt cx="226175" cy="226175"/>
          </a:xfrm>
        </p:grpSpPr>
        <p:sp>
          <p:nvSpPr>
            <p:cNvPr id="744" name="Google Shape;744;p39"/>
            <p:cNvSpPr/>
            <p:nvPr/>
          </p:nvSpPr>
          <p:spPr>
            <a:xfrm>
              <a:off x="4835275" y="1198350"/>
              <a:ext cx="226175" cy="226175"/>
            </a:xfrm>
            <a:custGeom>
              <a:avLst/>
              <a:gdLst/>
              <a:ahLst/>
              <a:cxnLst/>
              <a:rect l="l" t="t" r="r" b="b"/>
              <a:pathLst>
                <a:path w="9047" h="9047" extrusionOk="0">
                  <a:moveTo>
                    <a:pt x="0" y="0"/>
                  </a:moveTo>
                  <a:lnTo>
                    <a:pt x="0" y="9047"/>
                  </a:lnTo>
                  <a:lnTo>
                    <a:pt x="9047" y="9047"/>
                  </a:lnTo>
                  <a:lnTo>
                    <a:pt x="9047" y="8244"/>
                  </a:lnTo>
                  <a:lnTo>
                    <a:pt x="803" y="8244"/>
                  </a:lnTo>
                  <a:lnTo>
                    <a:pt x="803" y="0"/>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45" name="Google Shape;745;p39"/>
            <p:cNvSpPr/>
            <p:nvPr/>
          </p:nvSpPr>
          <p:spPr>
            <a:xfrm>
              <a:off x="4868275" y="1255000"/>
              <a:ext cx="193175" cy="113325"/>
            </a:xfrm>
            <a:custGeom>
              <a:avLst/>
              <a:gdLst/>
              <a:ahLst/>
              <a:cxnLst/>
              <a:rect l="l" t="t" r="r" b="b"/>
              <a:pathLst>
                <a:path w="7727" h="4533" extrusionOk="0">
                  <a:moveTo>
                    <a:pt x="5603" y="0"/>
                  </a:moveTo>
                  <a:lnTo>
                    <a:pt x="6388" y="785"/>
                  </a:lnTo>
                  <a:lnTo>
                    <a:pt x="5336" y="1838"/>
                  </a:lnTo>
                  <a:lnTo>
                    <a:pt x="4533" y="1035"/>
                  </a:lnTo>
                  <a:lnTo>
                    <a:pt x="3195" y="2356"/>
                  </a:lnTo>
                  <a:lnTo>
                    <a:pt x="2409" y="1571"/>
                  </a:lnTo>
                  <a:lnTo>
                    <a:pt x="1" y="3979"/>
                  </a:lnTo>
                  <a:lnTo>
                    <a:pt x="554" y="4532"/>
                  </a:lnTo>
                  <a:lnTo>
                    <a:pt x="2409" y="2695"/>
                  </a:lnTo>
                  <a:lnTo>
                    <a:pt x="3195" y="3480"/>
                  </a:lnTo>
                  <a:lnTo>
                    <a:pt x="4533" y="2159"/>
                  </a:lnTo>
                  <a:lnTo>
                    <a:pt x="5336" y="2962"/>
                  </a:lnTo>
                  <a:lnTo>
                    <a:pt x="6941" y="1339"/>
                  </a:lnTo>
                  <a:lnTo>
                    <a:pt x="7727" y="2124"/>
                  </a:lnTo>
                  <a:lnTo>
                    <a:pt x="7727" y="0"/>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746" name="Google Shape;746;p39"/>
          <p:cNvGrpSpPr/>
          <p:nvPr/>
        </p:nvGrpSpPr>
        <p:grpSpPr>
          <a:xfrm>
            <a:off x="6339271" y="2379923"/>
            <a:ext cx="347356" cy="358215"/>
            <a:chOff x="968775" y="1180050"/>
            <a:chExt cx="262750" cy="262775"/>
          </a:xfrm>
        </p:grpSpPr>
        <p:sp>
          <p:nvSpPr>
            <p:cNvPr id="747" name="Google Shape;747;p39"/>
            <p:cNvSpPr/>
            <p:nvPr/>
          </p:nvSpPr>
          <p:spPr>
            <a:xfrm>
              <a:off x="1061550" y="1180050"/>
              <a:ext cx="169975" cy="169550"/>
            </a:xfrm>
            <a:custGeom>
              <a:avLst/>
              <a:gdLst/>
              <a:ahLst/>
              <a:cxnLst/>
              <a:rect l="l" t="t" r="r" b="b"/>
              <a:pathLst>
                <a:path w="6799" h="6782" extrusionOk="0">
                  <a:moveTo>
                    <a:pt x="5478" y="1"/>
                  </a:moveTo>
                  <a:lnTo>
                    <a:pt x="4015" y="1464"/>
                  </a:lnTo>
                  <a:lnTo>
                    <a:pt x="4086" y="2160"/>
                  </a:lnTo>
                  <a:lnTo>
                    <a:pt x="1963" y="4283"/>
                  </a:lnTo>
                  <a:cubicBezTo>
                    <a:pt x="1785" y="4194"/>
                    <a:pt x="1571" y="4122"/>
                    <a:pt x="1339" y="4122"/>
                  </a:cubicBezTo>
                  <a:cubicBezTo>
                    <a:pt x="607" y="4122"/>
                    <a:pt x="1" y="4729"/>
                    <a:pt x="1" y="5461"/>
                  </a:cubicBezTo>
                  <a:cubicBezTo>
                    <a:pt x="1" y="6192"/>
                    <a:pt x="607" y="6781"/>
                    <a:pt x="1339" y="6781"/>
                  </a:cubicBezTo>
                  <a:cubicBezTo>
                    <a:pt x="2070" y="6781"/>
                    <a:pt x="2677" y="6192"/>
                    <a:pt x="2677" y="5461"/>
                  </a:cubicBezTo>
                  <a:cubicBezTo>
                    <a:pt x="2677" y="5229"/>
                    <a:pt x="2606" y="5032"/>
                    <a:pt x="2516" y="4854"/>
                  </a:cubicBezTo>
                  <a:lnTo>
                    <a:pt x="4657" y="2713"/>
                  </a:lnTo>
                  <a:lnTo>
                    <a:pt x="5335" y="2784"/>
                  </a:lnTo>
                  <a:lnTo>
                    <a:pt x="6799" y="1321"/>
                  </a:lnTo>
                  <a:lnTo>
                    <a:pt x="5603" y="1196"/>
                  </a:lnTo>
                  <a:lnTo>
                    <a:pt x="5478" y="1"/>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48" name="Google Shape;748;p39"/>
            <p:cNvSpPr/>
            <p:nvPr/>
          </p:nvSpPr>
          <p:spPr>
            <a:xfrm>
              <a:off x="968775" y="1189875"/>
              <a:ext cx="252950" cy="252950"/>
            </a:xfrm>
            <a:custGeom>
              <a:avLst/>
              <a:gdLst/>
              <a:ahLst/>
              <a:cxnLst/>
              <a:rect l="l" t="t" r="r" b="b"/>
              <a:pathLst>
                <a:path w="10118" h="10118" extrusionOk="0">
                  <a:moveTo>
                    <a:pt x="5050" y="0"/>
                  </a:moveTo>
                  <a:cubicBezTo>
                    <a:pt x="2266" y="0"/>
                    <a:pt x="0" y="2266"/>
                    <a:pt x="0" y="5068"/>
                  </a:cubicBezTo>
                  <a:cubicBezTo>
                    <a:pt x="0" y="7851"/>
                    <a:pt x="2266" y="10117"/>
                    <a:pt x="5050" y="10117"/>
                  </a:cubicBezTo>
                  <a:cubicBezTo>
                    <a:pt x="7851" y="10117"/>
                    <a:pt x="10117" y="7851"/>
                    <a:pt x="10117" y="5068"/>
                  </a:cubicBezTo>
                  <a:cubicBezTo>
                    <a:pt x="10117" y="4193"/>
                    <a:pt x="9903" y="3390"/>
                    <a:pt x="9510" y="2695"/>
                  </a:cubicBezTo>
                  <a:lnTo>
                    <a:pt x="9421" y="2766"/>
                  </a:lnTo>
                  <a:lnTo>
                    <a:pt x="9243" y="2962"/>
                  </a:lnTo>
                  <a:lnTo>
                    <a:pt x="9011" y="2927"/>
                  </a:lnTo>
                  <a:lnTo>
                    <a:pt x="8725" y="2891"/>
                  </a:lnTo>
                  <a:lnTo>
                    <a:pt x="8725" y="2891"/>
                  </a:lnTo>
                  <a:cubicBezTo>
                    <a:pt x="9100" y="3533"/>
                    <a:pt x="9314" y="4265"/>
                    <a:pt x="9314" y="5068"/>
                  </a:cubicBezTo>
                  <a:cubicBezTo>
                    <a:pt x="9314" y="7405"/>
                    <a:pt x="7405" y="9314"/>
                    <a:pt x="5050" y="9314"/>
                  </a:cubicBezTo>
                  <a:cubicBezTo>
                    <a:pt x="2712" y="9314"/>
                    <a:pt x="803" y="7405"/>
                    <a:pt x="803" y="5068"/>
                  </a:cubicBezTo>
                  <a:cubicBezTo>
                    <a:pt x="803" y="2730"/>
                    <a:pt x="2712" y="803"/>
                    <a:pt x="5050" y="803"/>
                  </a:cubicBezTo>
                  <a:cubicBezTo>
                    <a:pt x="5853" y="803"/>
                    <a:pt x="6584" y="1017"/>
                    <a:pt x="7227" y="1392"/>
                  </a:cubicBezTo>
                  <a:lnTo>
                    <a:pt x="7209" y="1142"/>
                  </a:lnTo>
                  <a:lnTo>
                    <a:pt x="7155" y="875"/>
                  </a:lnTo>
                  <a:lnTo>
                    <a:pt x="7351" y="678"/>
                  </a:lnTo>
                  <a:lnTo>
                    <a:pt x="7441" y="589"/>
                  </a:lnTo>
                  <a:cubicBezTo>
                    <a:pt x="6727" y="214"/>
                    <a:pt x="5924" y="0"/>
                    <a:pt x="5050"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49" name="Google Shape;749;p39"/>
            <p:cNvSpPr/>
            <p:nvPr/>
          </p:nvSpPr>
          <p:spPr>
            <a:xfrm>
              <a:off x="1015150" y="1236700"/>
              <a:ext cx="160175" cy="159725"/>
            </a:xfrm>
            <a:custGeom>
              <a:avLst/>
              <a:gdLst/>
              <a:ahLst/>
              <a:cxnLst/>
              <a:rect l="l" t="t" r="r" b="b"/>
              <a:pathLst>
                <a:path w="6407" h="6389" extrusionOk="0">
                  <a:moveTo>
                    <a:pt x="3195" y="1"/>
                  </a:moveTo>
                  <a:cubicBezTo>
                    <a:pt x="1446" y="1"/>
                    <a:pt x="1" y="1428"/>
                    <a:pt x="1" y="3195"/>
                  </a:cubicBezTo>
                  <a:cubicBezTo>
                    <a:pt x="1" y="4943"/>
                    <a:pt x="1446" y="6388"/>
                    <a:pt x="3195" y="6388"/>
                  </a:cubicBezTo>
                  <a:cubicBezTo>
                    <a:pt x="4961" y="6388"/>
                    <a:pt x="6406" y="4943"/>
                    <a:pt x="6406" y="3195"/>
                  </a:cubicBezTo>
                  <a:cubicBezTo>
                    <a:pt x="6406" y="2642"/>
                    <a:pt x="6264" y="2142"/>
                    <a:pt x="6032" y="1696"/>
                  </a:cubicBezTo>
                  <a:lnTo>
                    <a:pt x="5425" y="2285"/>
                  </a:lnTo>
                  <a:cubicBezTo>
                    <a:pt x="5550" y="2570"/>
                    <a:pt x="5603" y="2873"/>
                    <a:pt x="5603" y="3195"/>
                  </a:cubicBezTo>
                  <a:cubicBezTo>
                    <a:pt x="5603" y="4515"/>
                    <a:pt x="4533" y="5586"/>
                    <a:pt x="3195" y="5586"/>
                  </a:cubicBezTo>
                  <a:cubicBezTo>
                    <a:pt x="1892" y="5586"/>
                    <a:pt x="804" y="4515"/>
                    <a:pt x="804" y="3195"/>
                  </a:cubicBezTo>
                  <a:cubicBezTo>
                    <a:pt x="804" y="1874"/>
                    <a:pt x="1892" y="786"/>
                    <a:pt x="3195" y="786"/>
                  </a:cubicBezTo>
                  <a:cubicBezTo>
                    <a:pt x="3534" y="786"/>
                    <a:pt x="3837" y="857"/>
                    <a:pt x="4105" y="964"/>
                  </a:cubicBezTo>
                  <a:lnTo>
                    <a:pt x="4711" y="376"/>
                  </a:lnTo>
                  <a:cubicBezTo>
                    <a:pt x="4265" y="126"/>
                    <a:pt x="3748" y="1"/>
                    <a:pt x="3195" y="1"/>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750" name="Google Shape;750;p39"/>
          <p:cNvGrpSpPr/>
          <p:nvPr/>
        </p:nvGrpSpPr>
        <p:grpSpPr>
          <a:xfrm>
            <a:off x="5704170" y="2446992"/>
            <a:ext cx="386288" cy="224042"/>
            <a:chOff x="1678900" y="1231350"/>
            <a:chExt cx="292200" cy="164350"/>
          </a:xfrm>
        </p:grpSpPr>
        <p:sp>
          <p:nvSpPr>
            <p:cNvPr id="751" name="Google Shape;751;p39"/>
            <p:cNvSpPr/>
            <p:nvPr/>
          </p:nvSpPr>
          <p:spPr>
            <a:xfrm>
              <a:off x="1678900" y="1231350"/>
              <a:ext cx="233775" cy="159725"/>
            </a:xfrm>
            <a:custGeom>
              <a:avLst/>
              <a:gdLst/>
              <a:ahLst/>
              <a:cxnLst/>
              <a:rect l="l" t="t" r="r" b="b"/>
              <a:pathLst>
                <a:path w="9351" h="6389" extrusionOk="0">
                  <a:moveTo>
                    <a:pt x="5853" y="1"/>
                  </a:moveTo>
                  <a:cubicBezTo>
                    <a:pt x="2624" y="1"/>
                    <a:pt x="1" y="2641"/>
                    <a:pt x="1" y="5871"/>
                  </a:cubicBezTo>
                  <a:lnTo>
                    <a:pt x="1" y="6388"/>
                  </a:lnTo>
                  <a:lnTo>
                    <a:pt x="786" y="6388"/>
                  </a:lnTo>
                  <a:lnTo>
                    <a:pt x="786" y="5871"/>
                  </a:lnTo>
                  <a:cubicBezTo>
                    <a:pt x="786" y="5318"/>
                    <a:pt x="893" y="4783"/>
                    <a:pt x="1053" y="4301"/>
                  </a:cubicBezTo>
                  <a:lnTo>
                    <a:pt x="1535" y="4497"/>
                  </a:lnTo>
                  <a:cubicBezTo>
                    <a:pt x="1589" y="4319"/>
                    <a:pt x="1660" y="4158"/>
                    <a:pt x="1731" y="3997"/>
                  </a:cubicBezTo>
                  <a:lnTo>
                    <a:pt x="1232" y="3801"/>
                  </a:lnTo>
                  <a:cubicBezTo>
                    <a:pt x="1428" y="3355"/>
                    <a:pt x="1714" y="2927"/>
                    <a:pt x="2035" y="2570"/>
                  </a:cubicBezTo>
                  <a:lnTo>
                    <a:pt x="2410" y="2927"/>
                  </a:lnTo>
                  <a:cubicBezTo>
                    <a:pt x="2517" y="2802"/>
                    <a:pt x="2641" y="2677"/>
                    <a:pt x="2784" y="2552"/>
                  </a:cubicBezTo>
                  <a:lnTo>
                    <a:pt x="2410" y="2178"/>
                  </a:lnTo>
                  <a:cubicBezTo>
                    <a:pt x="2766" y="1839"/>
                    <a:pt x="3177" y="1553"/>
                    <a:pt x="3623" y="1321"/>
                  </a:cubicBezTo>
                  <a:lnTo>
                    <a:pt x="3819" y="1821"/>
                  </a:lnTo>
                  <a:cubicBezTo>
                    <a:pt x="3980" y="1731"/>
                    <a:pt x="4158" y="1678"/>
                    <a:pt x="4319" y="1607"/>
                  </a:cubicBezTo>
                  <a:lnTo>
                    <a:pt x="4122" y="1107"/>
                  </a:lnTo>
                  <a:cubicBezTo>
                    <a:pt x="4568" y="946"/>
                    <a:pt x="5068" y="839"/>
                    <a:pt x="5586" y="821"/>
                  </a:cubicBezTo>
                  <a:lnTo>
                    <a:pt x="5586" y="1357"/>
                  </a:lnTo>
                  <a:cubicBezTo>
                    <a:pt x="5675" y="1357"/>
                    <a:pt x="5746" y="1339"/>
                    <a:pt x="5853" y="1339"/>
                  </a:cubicBezTo>
                  <a:cubicBezTo>
                    <a:pt x="5942" y="1339"/>
                    <a:pt x="6014" y="1339"/>
                    <a:pt x="6103" y="1357"/>
                  </a:cubicBezTo>
                  <a:lnTo>
                    <a:pt x="6103" y="821"/>
                  </a:lnTo>
                  <a:cubicBezTo>
                    <a:pt x="6638" y="839"/>
                    <a:pt x="7120" y="964"/>
                    <a:pt x="7566" y="1125"/>
                  </a:cubicBezTo>
                  <a:lnTo>
                    <a:pt x="7370" y="1607"/>
                  </a:lnTo>
                  <a:cubicBezTo>
                    <a:pt x="7548" y="1678"/>
                    <a:pt x="7709" y="1731"/>
                    <a:pt x="7869" y="1821"/>
                  </a:cubicBezTo>
                  <a:lnTo>
                    <a:pt x="8066" y="1321"/>
                  </a:lnTo>
                  <a:cubicBezTo>
                    <a:pt x="8315" y="1446"/>
                    <a:pt x="8547" y="1589"/>
                    <a:pt x="8761" y="1749"/>
                  </a:cubicBezTo>
                  <a:lnTo>
                    <a:pt x="9350" y="1178"/>
                  </a:lnTo>
                  <a:cubicBezTo>
                    <a:pt x="8369" y="447"/>
                    <a:pt x="7173" y="1"/>
                    <a:pt x="5853" y="1"/>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52" name="Google Shape;752;p39"/>
            <p:cNvSpPr/>
            <p:nvPr/>
          </p:nvSpPr>
          <p:spPr>
            <a:xfrm>
              <a:off x="1927800" y="1294250"/>
              <a:ext cx="43300" cy="96825"/>
            </a:xfrm>
            <a:custGeom>
              <a:avLst/>
              <a:gdLst/>
              <a:ahLst/>
              <a:cxnLst/>
              <a:rect l="l" t="t" r="r" b="b"/>
              <a:pathLst>
                <a:path w="1732" h="3873" extrusionOk="0">
                  <a:moveTo>
                    <a:pt x="697" y="1"/>
                  </a:moveTo>
                  <a:lnTo>
                    <a:pt x="126" y="571"/>
                  </a:lnTo>
                  <a:cubicBezTo>
                    <a:pt x="269" y="786"/>
                    <a:pt x="393" y="1035"/>
                    <a:pt x="501" y="1267"/>
                  </a:cubicBezTo>
                  <a:lnTo>
                    <a:pt x="1" y="1481"/>
                  </a:lnTo>
                  <a:cubicBezTo>
                    <a:pt x="72" y="1642"/>
                    <a:pt x="144" y="1820"/>
                    <a:pt x="197" y="1981"/>
                  </a:cubicBezTo>
                  <a:lnTo>
                    <a:pt x="697" y="1785"/>
                  </a:lnTo>
                  <a:cubicBezTo>
                    <a:pt x="840" y="2267"/>
                    <a:pt x="947" y="2802"/>
                    <a:pt x="947" y="3355"/>
                  </a:cubicBezTo>
                  <a:lnTo>
                    <a:pt x="947" y="3872"/>
                  </a:lnTo>
                  <a:lnTo>
                    <a:pt x="1732" y="3872"/>
                  </a:lnTo>
                  <a:lnTo>
                    <a:pt x="1732" y="3355"/>
                  </a:lnTo>
                  <a:cubicBezTo>
                    <a:pt x="1732" y="2106"/>
                    <a:pt x="1357" y="946"/>
                    <a:pt x="697" y="1"/>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53" name="Google Shape;753;p39"/>
            <p:cNvSpPr/>
            <p:nvPr/>
          </p:nvSpPr>
          <p:spPr>
            <a:xfrm>
              <a:off x="1809600" y="1267925"/>
              <a:ext cx="128500" cy="127775"/>
            </a:xfrm>
            <a:custGeom>
              <a:avLst/>
              <a:gdLst/>
              <a:ahLst/>
              <a:cxnLst/>
              <a:rect l="l" t="t" r="r" b="b"/>
              <a:pathLst>
                <a:path w="5140" h="5111" extrusionOk="0">
                  <a:moveTo>
                    <a:pt x="5139" y="1"/>
                  </a:moveTo>
                  <a:lnTo>
                    <a:pt x="250" y="4158"/>
                  </a:lnTo>
                  <a:cubicBezTo>
                    <a:pt x="215" y="4176"/>
                    <a:pt x="215" y="4194"/>
                    <a:pt x="179" y="4230"/>
                  </a:cubicBezTo>
                  <a:cubicBezTo>
                    <a:pt x="1" y="4461"/>
                    <a:pt x="18" y="4783"/>
                    <a:pt x="250" y="4997"/>
                  </a:cubicBezTo>
                  <a:cubicBezTo>
                    <a:pt x="351" y="5074"/>
                    <a:pt x="468" y="5111"/>
                    <a:pt x="584" y="5111"/>
                  </a:cubicBezTo>
                  <a:cubicBezTo>
                    <a:pt x="737" y="5111"/>
                    <a:pt x="888" y="5047"/>
                    <a:pt x="1000" y="4925"/>
                  </a:cubicBezTo>
                  <a:lnTo>
                    <a:pt x="5139" y="1"/>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754" name="Google Shape;754;p39"/>
          <p:cNvSpPr/>
          <p:nvPr/>
        </p:nvSpPr>
        <p:spPr>
          <a:xfrm>
            <a:off x="7023159" y="2368888"/>
            <a:ext cx="245958" cy="363054"/>
          </a:xfrm>
          <a:custGeom>
            <a:avLst/>
            <a:gdLst/>
            <a:ahLst/>
            <a:cxnLst/>
            <a:rect l="l" t="t" r="r" b="b"/>
            <a:pathLst>
              <a:path w="7442" h="10653" extrusionOk="0">
                <a:moveTo>
                  <a:pt x="6299" y="803"/>
                </a:moveTo>
                <a:cubicBezTo>
                  <a:pt x="6156" y="2106"/>
                  <a:pt x="5389" y="3926"/>
                  <a:pt x="4479" y="4622"/>
                </a:cubicBezTo>
                <a:cubicBezTo>
                  <a:pt x="4247" y="4800"/>
                  <a:pt x="4122" y="5050"/>
                  <a:pt x="4122" y="5318"/>
                </a:cubicBezTo>
                <a:cubicBezTo>
                  <a:pt x="4122" y="5603"/>
                  <a:pt x="4247" y="5853"/>
                  <a:pt x="4479" y="6031"/>
                </a:cubicBezTo>
                <a:cubicBezTo>
                  <a:pt x="4925" y="6388"/>
                  <a:pt x="5354" y="7013"/>
                  <a:pt x="5675" y="7726"/>
                </a:cubicBezTo>
                <a:lnTo>
                  <a:pt x="1785" y="7726"/>
                </a:lnTo>
                <a:cubicBezTo>
                  <a:pt x="2124" y="7013"/>
                  <a:pt x="2534" y="6388"/>
                  <a:pt x="2980" y="6031"/>
                </a:cubicBezTo>
                <a:cubicBezTo>
                  <a:pt x="3195" y="5853"/>
                  <a:pt x="3319" y="5603"/>
                  <a:pt x="3319" y="5318"/>
                </a:cubicBezTo>
                <a:cubicBezTo>
                  <a:pt x="3319" y="5050"/>
                  <a:pt x="3195" y="4800"/>
                  <a:pt x="2980" y="4622"/>
                </a:cubicBezTo>
                <a:cubicBezTo>
                  <a:pt x="2071" y="3926"/>
                  <a:pt x="1303" y="2106"/>
                  <a:pt x="1161" y="803"/>
                </a:cubicBezTo>
                <a:close/>
                <a:moveTo>
                  <a:pt x="1" y="0"/>
                </a:moveTo>
                <a:lnTo>
                  <a:pt x="1" y="803"/>
                </a:lnTo>
                <a:lnTo>
                  <a:pt x="358" y="803"/>
                </a:lnTo>
                <a:cubicBezTo>
                  <a:pt x="500" y="2284"/>
                  <a:pt x="1339" y="4425"/>
                  <a:pt x="2588" y="5318"/>
                </a:cubicBezTo>
                <a:cubicBezTo>
                  <a:pt x="1339" y="6228"/>
                  <a:pt x="483" y="8369"/>
                  <a:pt x="358" y="9850"/>
                </a:cubicBezTo>
                <a:lnTo>
                  <a:pt x="1" y="9850"/>
                </a:lnTo>
                <a:lnTo>
                  <a:pt x="1" y="10652"/>
                </a:lnTo>
                <a:lnTo>
                  <a:pt x="7441" y="10652"/>
                </a:lnTo>
                <a:lnTo>
                  <a:pt x="7441" y="9850"/>
                </a:lnTo>
                <a:lnTo>
                  <a:pt x="7084" y="9850"/>
                </a:lnTo>
                <a:cubicBezTo>
                  <a:pt x="6959" y="8369"/>
                  <a:pt x="6085" y="6228"/>
                  <a:pt x="4854" y="5318"/>
                </a:cubicBezTo>
                <a:cubicBezTo>
                  <a:pt x="6085" y="4425"/>
                  <a:pt x="6959" y="2284"/>
                  <a:pt x="7084" y="803"/>
                </a:cubicBezTo>
                <a:lnTo>
                  <a:pt x="7441" y="803"/>
                </a:lnTo>
                <a:lnTo>
                  <a:pt x="7441" y="0"/>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755" name="Google Shape;755;p39"/>
          <p:cNvGrpSpPr/>
          <p:nvPr/>
        </p:nvGrpSpPr>
        <p:grpSpPr>
          <a:xfrm>
            <a:off x="7467406" y="2373531"/>
            <a:ext cx="322006" cy="353205"/>
            <a:chOff x="2405550" y="1181850"/>
            <a:chExt cx="243575" cy="259100"/>
          </a:xfrm>
        </p:grpSpPr>
        <p:sp>
          <p:nvSpPr>
            <p:cNvPr id="756" name="Google Shape;756;p39"/>
            <p:cNvSpPr/>
            <p:nvPr/>
          </p:nvSpPr>
          <p:spPr>
            <a:xfrm>
              <a:off x="2517500" y="1255000"/>
              <a:ext cx="13425" cy="12950"/>
            </a:xfrm>
            <a:custGeom>
              <a:avLst/>
              <a:gdLst/>
              <a:ahLst/>
              <a:cxnLst/>
              <a:rect l="l" t="t" r="r" b="b"/>
              <a:pathLst>
                <a:path w="537" h="518" extrusionOk="0">
                  <a:moveTo>
                    <a:pt x="269" y="0"/>
                  </a:moveTo>
                  <a:cubicBezTo>
                    <a:pt x="126" y="0"/>
                    <a:pt x="1" y="125"/>
                    <a:pt x="1" y="268"/>
                  </a:cubicBezTo>
                  <a:cubicBezTo>
                    <a:pt x="1" y="411"/>
                    <a:pt x="126" y="518"/>
                    <a:pt x="269" y="518"/>
                  </a:cubicBezTo>
                  <a:cubicBezTo>
                    <a:pt x="429" y="518"/>
                    <a:pt x="536" y="411"/>
                    <a:pt x="536" y="268"/>
                  </a:cubicBezTo>
                  <a:cubicBezTo>
                    <a:pt x="536" y="125"/>
                    <a:pt x="429" y="0"/>
                    <a:pt x="269"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57" name="Google Shape;757;p39"/>
            <p:cNvSpPr/>
            <p:nvPr/>
          </p:nvSpPr>
          <p:spPr>
            <a:xfrm>
              <a:off x="2517500" y="1387925"/>
              <a:ext cx="13425" cy="13400"/>
            </a:xfrm>
            <a:custGeom>
              <a:avLst/>
              <a:gdLst/>
              <a:ahLst/>
              <a:cxnLst/>
              <a:rect l="l" t="t" r="r" b="b"/>
              <a:pathLst>
                <a:path w="537" h="536" extrusionOk="0">
                  <a:moveTo>
                    <a:pt x="269" y="0"/>
                  </a:moveTo>
                  <a:cubicBezTo>
                    <a:pt x="126" y="0"/>
                    <a:pt x="1" y="125"/>
                    <a:pt x="1" y="268"/>
                  </a:cubicBezTo>
                  <a:cubicBezTo>
                    <a:pt x="1" y="411"/>
                    <a:pt x="126" y="536"/>
                    <a:pt x="269" y="536"/>
                  </a:cubicBezTo>
                  <a:cubicBezTo>
                    <a:pt x="429" y="536"/>
                    <a:pt x="536" y="411"/>
                    <a:pt x="536" y="268"/>
                  </a:cubicBezTo>
                  <a:cubicBezTo>
                    <a:pt x="536" y="125"/>
                    <a:pt x="429" y="0"/>
                    <a:pt x="269"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58" name="Google Shape;758;p39"/>
            <p:cNvSpPr/>
            <p:nvPr/>
          </p:nvSpPr>
          <p:spPr>
            <a:xfrm>
              <a:off x="2584425" y="1317900"/>
              <a:ext cx="12950" cy="13400"/>
            </a:xfrm>
            <a:custGeom>
              <a:avLst/>
              <a:gdLst/>
              <a:ahLst/>
              <a:cxnLst/>
              <a:rect l="l" t="t" r="r" b="b"/>
              <a:pathLst>
                <a:path w="518" h="536" extrusionOk="0">
                  <a:moveTo>
                    <a:pt x="268" y="0"/>
                  </a:moveTo>
                  <a:cubicBezTo>
                    <a:pt x="125" y="0"/>
                    <a:pt x="0" y="125"/>
                    <a:pt x="0" y="268"/>
                  </a:cubicBezTo>
                  <a:cubicBezTo>
                    <a:pt x="0" y="428"/>
                    <a:pt x="125" y="535"/>
                    <a:pt x="268" y="535"/>
                  </a:cubicBezTo>
                  <a:cubicBezTo>
                    <a:pt x="411" y="535"/>
                    <a:pt x="518" y="428"/>
                    <a:pt x="518" y="268"/>
                  </a:cubicBezTo>
                  <a:cubicBezTo>
                    <a:pt x="518" y="125"/>
                    <a:pt x="411" y="0"/>
                    <a:pt x="268"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59" name="Google Shape;759;p39"/>
            <p:cNvSpPr/>
            <p:nvPr/>
          </p:nvSpPr>
          <p:spPr>
            <a:xfrm>
              <a:off x="2451050" y="1317900"/>
              <a:ext cx="13400" cy="13400"/>
            </a:xfrm>
            <a:custGeom>
              <a:avLst/>
              <a:gdLst/>
              <a:ahLst/>
              <a:cxnLst/>
              <a:rect l="l" t="t" r="r" b="b"/>
              <a:pathLst>
                <a:path w="536" h="536" extrusionOk="0">
                  <a:moveTo>
                    <a:pt x="268" y="0"/>
                  </a:moveTo>
                  <a:cubicBezTo>
                    <a:pt x="125" y="0"/>
                    <a:pt x="0" y="125"/>
                    <a:pt x="0" y="268"/>
                  </a:cubicBezTo>
                  <a:cubicBezTo>
                    <a:pt x="0" y="428"/>
                    <a:pt x="125" y="535"/>
                    <a:pt x="268" y="535"/>
                  </a:cubicBezTo>
                  <a:cubicBezTo>
                    <a:pt x="429" y="535"/>
                    <a:pt x="536" y="428"/>
                    <a:pt x="536" y="268"/>
                  </a:cubicBezTo>
                  <a:cubicBezTo>
                    <a:pt x="536" y="125"/>
                    <a:pt x="429" y="0"/>
                    <a:pt x="268"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60" name="Google Shape;760;p39"/>
            <p:cNvSpPr/>
            <p:nvPr/>
          </p:nvSpPr>
          <p:spPr>
            <a:xfrm>
              <a:off x="2517500" y="1278200"/>
              <a:ext cx="44650" cy="84325"/>
            </a:xfrm>
            <a:custGeom>
              <a:avLst/>
              <a:gdLst/>
              <a:ahLst/>
              <a:cxnLst/>
              <a:rect l="l" t="t" r="r" b="b"/>
              <a:pathLst>
                <a:path w="1786" h="3373" extrusionOk="0">
                  <a:moveTo>
                    <a:pt x="1" y="0"/>
                  </a:moveTo>
                  <a:lnTo>
                    <a:pt x="1" y="1856"/>
                  </a:lnTo>
                  <a:cubicBezTo>
                    <a:pt x="1" y="1927"/>
                    <a:pt x="37" y="1999"/>
                    <a:pt x="90" y="2052"/>
                  </a:cubicBezTo>
                  <a:lnTo>
                    <a:pt x="1411" y="3372"/>
                  </a:lnTo>
                  <a:lnTo>
                    <a:pt x="1785" y="2998"/>
                  </a:lnTo>
                  <a:lnTo>
                    <a:pt x="536" y="1767"/>
                  </a:lnTo>
                  <a:lnTo>
                    <a:pt x="536" y="0"/>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61" name="Google Shape;761;p39"/>
            <p:cNvSpPr/>
            <p:nvPr/>
          </p:nvSpPr>
          <p:spPr>
            <a:xfrm>
              <a:off x="2405550" y="1181850"/>
              <a:ext cx="243575" cy="259100"/>
            </a:xfrm>
            <a:custGeom>
              <a:avLst/>
              <a:gdLst/>
              <a:ahLst/>
              <a:cxnLst/>
              <a:rect l="l" t="t" r="r" b="b"/>
              <a:pathLst>
                <a:path w="9743" h="10364" extrusionOk="0">
                  <a:moveTo>
                    <a:pt x="4747" y="2123"/>
                  </a:moveTo>
                  <a:cubicBezTo>
                    <a:pt x="6816" y="2123"/>
                    <a:pt x="8476" y="3783"/>
                    <a:pt x="8476" y="5853"/>
                  </a:cubicBezTo>
                  <a:cubicBezTo>
                    <a:pt x="8476" y="7904"/>
                    <a:pt x="6816" y="9564"/>
                    <a:pt x="4747" y="9564"/>
                  </a:cubicBezTo>
                  <a:cubicBezTo>
                    <a:pt x="2695" y="9564"/>
                    <a:pt x="1017" y="7904"/>
                    <a:pt x="1017" y="5853"/>
                  </a:cubicBezTo>
                  <a:cubicBezTo>
                    <a:pt x="1017" y="3783"/>
                    <a:pt x="2695" y="2123"/>
                    <a:pt x="4747" y="2123"/>
                  </a:cubicBezTo>
                  <a:close/>
                  <a:moveTo>
                    <a:pt x="3159" y="0"/>
                  </a:moveTo>
                  <a:lnTo>
                    <a:pt x="3159" y="785"/>
                  </a:lnTo>
                  <a:lnTo>
                    <a:pt x="4354" y="785"/>
                  </a:lnTo>
                  <a:lnTo>
                    <a:pt x="4354" y="1338"/>
                  </a:lnTo>
                  <a:cubicBezTo>
                    <a:pt x="2249" y="1517"/>
                    <a:pt x="536" y="3158"/>
                    <a:pt x="268" y="5282"/>
                  </a:cubicBezTo>
                  <a:cubicBezTo>
                    <a:pt x="0" y="7387"/>
                    <a:pt x="1249" y="9403"/>
                    <a:pt x="3248" y="10099"/>
                  </a:cubicBezTo>
                  <a:cubicBezTo>
                    <a:pt x="3752" y="10278"/>
                    <a:pt x="4268" y="10363"/>
                    <a:pt x="4777" y="10363"/>
                  </a:cubicBezTo>
                  <a:cubicBezTo>
                    <a:pt x="6303" y="10363"/>
                    <a:pt x="7762" y="9591"/>
                    <a:pt x="8618" y="8226"/>
                  </a:cubicBezTo>
                  <a:cubicBezTo>
                    <a:pt x="9743" y="6424"/>
                    <a:pt x="9421" y="4086"/>
                    <a:pt x="7923" y="2605"/>
                  </a:cubicBezTo>
                  <a:lnTo>
                    <a:pt x="8315" y="2213"/>
                  </a:lnTo>
                  <a:cubicBezTo>
                    <a:pt x="8458" y="2052"/>
                    <a:pt x="8458" y="1802"/>
                    <a:pt x="8297" y="1642"/>
                  </a:cubicBezTo>
                  <a:cubicBezTo>
                    <a:pt x="8221" y="1566"/>
                    <a:pt x="8115" y="1525"/>
                    <a:pt x="8009" y="1525"/>
                  </a:cubicBezTo>
                  <a:cubicBezTo>
                    <a:pt x="7914" y="1525"/>
                    <a:pt x="7819" y="1557"/>
                    <a:pt x="7744" y="1624"/>
                  </a:cubicBezTo>
                  <a:lnTo>
                    <a:pt x="7280" y="2088"/>
                  </a:lnTo>
                  <a:cubicBezTo>
                    <a:pt x="6656" y="1677"/>
                    <a:pt x="5924" y="1410"/>
                    <a:pt x="5157" y="1356"/>
                  </a:cubicBezTo>
                  <a:lnTo>
                    <a:pt x="5157" y="785"/>
                  </a:lnTo>
                  <a:lnTo>
                    <a:pt x="6352" y="785"/>
                  </a:lnTo>
                  <a:lnTo>
                    <a:pt x="6352" y="0"/>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762" name="Google Shape;762;p39"/>
          <p:cNvSpPr/>
          <p:nvPr/>
        </p:nvSpPr>
        <p:spPr>
          <a:xfrm>
            <a:off x="8075550" y="2396514"/>
            <a:ext cx="299003" cy="308322"/>
          </a:xfrm>
          <a:custGeom>
            <a:avLst/>
            <a:gdLst/>
            <a:ahLst/>
            <a:cxnLst/>
            <a:rect l="l" t="t" r="r" b="b"/>
            <a:pathLst>
              <a:path w="9047" h="9047" extrusionOk="0">
                <a:moveTo>
                  <a:pt x="4514" y="2927"/>
                </a:moveTo>
                <a:cubicBezTo>
                  <a:pt x="5389" y="2927"/>
                  <a:pt x="6102" y="3640"/>
                  <a:pt x="6102" y="4515"/>
                </a:cubicBezTo>
                <a:cubicBezTo>
                  <a:pt x="6102" y="5407"/>
                  <a:pt x="5389" y="6120"/>
                  <a:pt x="4514" y="6120"/>
                </a:cubicBezTo>
                <a:cubicBezTo>
                  <a:pt x="3640" y="6120"/>
                  <a:pt x="2926" y="5407"/>
                  <a:pt x="2926" y="4515"/>
                </a:cubicBezTo>
                <a:cubicBezTo>
                  <a:pt x="2926" y="3640"/>
                  <a:pt x="3640" y="2927"/>
                  <a:pt x="4514" y="2927"/>
                </a:cubicBezTo>
                <a:close/>
                <a:moveTo>
                  <a:pt x="3979" y="0"/>
                </a:moveTo>
                <a:lnTo>
                  <a:pt x="3515" y="928"/>
                </a:lnTo>
                <a:cubicBezTo>
                  <a:pt x="3230" y="1017"/>
                  <a:pt x="2944" y="1124"/>
                  <a:pt x="2695" y="1285"/>
                </a:cubicBezTo>
                <a:lnTo>
                  <a:pt x="1695" y="946"/>
                </a:lnTo>
                <a:lnTo>
                  <a:pt x="946" y="1695"/>
                </a:lnTo>
                <a:lnTo>
                  <a:pt x="1267" y="2695"/>
                </a:lnTo>
                <a:cubicBezTo>
                  <a:pt x="1124" y="2962"/>
                  <a:pt x="999" y="3248"/>
                  <a:pt x="928" y="3533"/>
                </a:cubicBezTo>
                <a:lnTo>
                  <a:pt x="0" y="3997"/>
                </a:lnTo>
                <a:lnTo>
                  <a:pt x="0" y="5050"/>
                </a:lnTo>
                <a:lnTo>
                  <a:pt x="928" y="5514"/>
                </a:lnTo>
                <a:cubicBezTo>
                  <a:pt x="999" y="5817"/>
                  <a:pt x="1124" y="6085"/>
                  <a:pt x="1267" y="6352"/>
                </a:cubicBezTo>
                <a:lnTo>
                  <a:pt x="946" y="7352"/>
                </a:lnTo>
                <a:lnTo>
                  <a:pt x="1695" y="8101"/>
                </a:lnTo>
                <a:lnTo>
                  <a:pt x="2695" y="7780"/>
                </a:lnTo>
                <a:cubicBezTo>
                  <a:pt x="2962" y="7922"/>
                  <a:pt x="3248" y="8047"/>
                  <a:pt x="3533" y="8119"/>
                </a:cubicBezTo>
                <a:lnTo>
                  <a:pt x="3997" y="9047"/>
                </a:lnTo>
                <a:lnTo>
                  <a:pt x="5068" y="9047"/>
                </a:lnTo>
                <a:lnTo>
                  <a:pt x="5532" y="8119"/>
                </a:lnTo>
                <a:cubicBezTo>
                  <a:pt x="5817" y="8047"/>
                  <a:pt x="6102" y="7922"/>
                  <a:pt x="6352" y="7780"/>
                </a:cubicBezTo>
                <a:lnTo>
                  <a:pt x="7351" y="8101"/>
                </a:lnTo>
                <a:lnTo>
                  <a:pt x="8101" y="7352"/>
                </a:lnTo>
                <a:lnTo>
                  <a:pt x="7762" y="6352"/>
                </a:lnTo>
                <a:cubicBezTo>
                  <a:pt x="7922" y="6085"/>
                  <a:pt x="8029" y="5799"/>
                  <a:pt x="8119" y="5514"/>
                </a:cubicBezTo>
                <a:lnTo>
                  <a:pt x="9047" y="5050"/>
                </a:lnTo>
                <a:lnTo>
                  <a:pt x="9047" y="3979"/>
                </a:lnTo>
                <a:lnTo>
                  <a:pt x="8101" y="3515"/>
                </a:lnTo>
                <a:cubicBezTo>
                  <a:pt x="8029" y="3230"/>
                  <a:pt x="7905" y="2962"/>
                  <a:pt x="7762" y="2695"/>
                </a:cubicBezTo>
                <a:lnTo>
                  <a:pt x="8101" y="1695"/>
                </a:lnTo>
                <a:lnTo>
                  <a:pt x="7334" y="946"/>
                </a:lnTo>
                <a:lnTo>
                  <a:pt x="6334" y="1285"/>
                </a:lnTo>
                <a:cubicBezTo>
                  <a:pt x="6085" y="1124"/>
                  <a:pt x="5799" y="1017"/>
                  <a:pt x="5496" y="928"/>
                </a:cubicBezTo>
                <a:lnTo>
                  <a:pt x="5050" y="0"/>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763" name="Google Shape;763;p39"/>
          <p:cNvGrpSpPr/>
          <p:nvPr/>
        </p:nvGrpSpPr>
        <p:grpSpPr>
          <a:xfrm>
            <a:off x="8500593" y="2371333"/>
            <a:ext cx="286610" cy="357601"/>
            <a:chOff x="3086700" y="1180050"/>
            <a:chExt cx="216800" cy="262325"/>
          </a:xfrm>
        </p:grpSpPr>
        <p:sp>
          <p:nvSpPr>
            <p:cNvPr id="764" name="Google Shape;764;p39"/>
            <p:cNvSpPr/>
            <p:nvPr/>
          </p:nvSpPr>
          <p:spPr>
            <a:xfrm>
              <a:off x="3161625" y="1180050"/>
              <a:ext cx="141875" cy="141425"/>
            </a:xfrm>
            <a:custGeom>
              <a:avLst/>
              <a:gdLst/>
              <a:ahLst/>
              <a:cxnLst/>
              <a:rect l="l" t="t" r="r" b="b"/>
              <a:pathLst>
                <a:path w="5675" h="5657" extrusionOk="0">
                  <a:moveTo>
                    <a:pt x="2838" y="1839"/>
                  </a:moveTo>
                  <a:cubicBezTo>
                    <a:pt x="3391" y="1839"/>
                    <a:pt x="3837" y="2285"/>
                    <a:pt x="3837" y="2838"/>
                  </a:cubicBezTo>
                  <a:cubicBezTo>
                    <a:pt x="3837" y="3373"/>
                    <a:pt x="3391" y="3837"/>
                    <a:pt x="2838" y="3837"/>
                  </a:cubicBezTo>
                  <a:cubicBezTo>
                    <a:pt x="2285" y="3837"/>
                    <a:pt x="1839" y="3373"/>
                    <a:pt x="1839" y="2838"/>
                  </a:cubicBezTo>
                  <a:cubicBezTo>
                    <a:pt x="1839" y="2285"/>
                    <a:pt x="2302" y="1839"/>
                    <a:pt x="2838" y="1839"/>
                  </a:cubicBezTo>
                  <a:close/>
                  <a:moveTo>
                    <a:pt x="2499" y="1"/>
                  </a:moveTo>
                  <a:lnTo>
                    <a:pt x="2213" y="590"/>
                  </a:lnTo>
                  <a:cubicBezTo>
                    <a:pt x="2035" y="643"/>
                    <a:pt x="1856" y="697"/>
                    <a:pt x="1696" y="804"/>
                  </a:cubicBezTo>
                  <a:lnTo>
                    <a:pt x="1071" y="590"/>
                  </a:lnTo>
                  <a:lnTo>
                    <a:pt x="590" y="1054"/>
                  </a:lnTo>
                  <a:lnTo>
                    <a:pt x="804" y="1696"/>
                  </a:lnTo>
                  <a:cubicBezTo>
                    <a:pt x="714" y="1856"/>
                    <a:pt x="643" y="2035"/>
                    <a:pt x="590" y="2213"/>
                  </a:cubicBezTo>
                  <a:lnTo>
                    <a:pt x="1" y="2499"/>
                  </a:lnTo>
                  <a:lnTo>
                    <a:pt x="1" y="3159"/>
                  </a:lnTo>
                  <a:lnTo>
                    <a:pt x="590" y="3462"/>
                  </a:lnTo>
                  <a:cubicBezTo>
                    <a:pt x="643" y="3641"/>
                    <a:pt x="714" y="3819"/>
                    <a:pt x="804" y="3980"/>
                  </a:cubicBezTo>
                  <a:lnTo>
                    <a:pt x="590" y="4604"/>
                  </a:lnTo>
                  <a:lnTo>
                    <a:pt x="1053" y="5068"/>
                  </a:lnTo>
                  <a:lnTo>
                    <a:pt x="1678" y="4854"/>
                  </a:lnTo>
                  <a:cubicBezTo>
                    <a:pt x="1839" y="4961"/>
                    <a:pt x="2017" y="5015"/>
                    <a:pt x="2195" y="5068"/>
                  </a:cubicBezTo>
                  <a:lnTo>
                    <a:pt x="2499" y="5657"/>
                  </a:lnTo>
                  <a:lnTo>
                    <a:pt x="3159" y="5657"/>
                  </a:lnTo>
                  <a:lnTo>
                    <a:pt x="3462" y="5068"/>
                  </a:lnTo>
                  <a:cubicBezTo>
                    <a:pt x="3641" y="5015"/>
                    <a:pt x="3819" y="4961"/>
                    <a:pt x="3962" y="4854"/>
                  </a:cubicBezTo>
                  <a:lnTo>
                    <a:pt x="4586" y="5068"/>
                  </a:lnTo>
                  <a:lnTo>
                    <a:pt x="5068" y="4604"/>
                  </a:lnTo>
                  <a:lnTo>
                    <a:pt x="4854" y="3980"/>
                  </a:lnTo>
                  <a:cubicBezTo>
                    <a:pt x="4961" y="3819"/>
                    <a:pt x="5032" y="3623"/>
                    <a:pt x="5086" y="3462"/>
                  </a:cubicBezTo>
                  <a:lnTo>
                    <a:pt x="5675" y="3159"/>
                  </a:lnTo>
                  <a:lnTo>
                    <a:pt x="5675" y="2499"/>
                  </a:lnTo>
                  <a:lnTo>
                    <a:pt x="5086" y="2213"/>
                  </a:lnTo>
                  <a:cubicBezTo>
                    <a:pt x="5032" y="2035"/>
                    <a:pt x="4961" y="1856"/>
                    <a:pt x="4872" y="1696"/>
                  </a:cubicBezTo>
                  <a:lnTo>
                    <a:pt x="5086" y="1054"/>
                  </a:lnTo>
                  <a:lnTo>
                    <a:pt x="4604" y="590"/>
                  </a:lnTo>
                  <a:lnTo>
                    <a:pt x="3980" y="804"/>
                  </a:lnTo>
                  <a:cubicBezTo>
                    <a:pt x="3819" y="697"/>
                    <a:pt x="3658" y="643"/>
                    <a:pt x="3462" y="590"/>
                  </a:cubicBezTo>
                  <a:lnTo>
                    <a:pt x="3177" y="1"/>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65" name="Google Shape;765;p39"/>
            <p:cNvSpPr/>
            <p:nvPr/>
          </p:nvSpPr>
          <p:spPr>
            <a:xfrm>
              <a:off x="3086700" y="1301400"/>
              <a:ext cx="141425" cy="140975"/>
            </a:xfrm>
            <a:custGeom>
              <a:avLst/>
              <a:gdLst/>
              <a:ahLst/>
              <a:cxnLst/>
              <a:rect l="l" t="t" r="r" b="b"/>
              <a:pathLst>
                <a:path w="5657" h="5639" extrusionOk="0">
                  <a:moveTo>
                    <a:pt x="2837" y="1838"/>
                  </a:moveTo>
                  <a:cubicBezTo>
                    <a:pt x="3390" y="1838"/>
                    <a:pt x="3836" y="2284"/>
                    <a:pt x="3836" y="2819"/>
                  </a:cubicBezTo>
                  <a:cubicBezTo>
                    <a:pt x="3836" y="3372"/>
                    <a:pt x="3390" y="3818"/>
                    <a:pt x="2837" y="3818"/>
                  </a:cubicBezTo>
                  <a:cubicBezTo>
                    <a:pt x="2266" y="3818"/>
                    <a:pt x="1838" y="3372"/>
                    <a:pt x="1838" y="2819"/>
                  </a:cubicBezTo>
                  <a:cubicBezTo>
                    <a:pt x="1838" y="2266"/>
                    <a:pt x="2284" y="1838"/>
                    <a:pt x="2837" y="1838"/>
                  </a:cubicBezTo>
                  <a:close/>
                  <a:moveTo>
                    <a:pt x="2498" y="0"/>
                  </a:moveTo>
                  <a:lnTo>
                    <a:pt x="2195" y="571"/>
                  </a:lnTo>
                  <a:cubicBezTo>
                    <a:pt x="2016" y="624"/>
                    <a:pt x="1838" y="696"/>
                    <a:pt x="1677" y="785"/>
                  </a:cubicBezTo>
                  <a:lnTo>
                    <a:pt x="1053" y="571"/>
                  </a:lnTo>
                  <a:lnTo>
                    <a:pt x="589" y="1035"/>
                  </a:lnTo>
                  <a:lnTo>
                    <a:pt x="785" y="1659"/>
                  </a:lnTo>
                  <a:cubicBezTo>
                    <a:pt x="696" y="1838"/>
                    <a:pt x="642" y="2016"/>
                    <a:pt x="571" y="2195"/>
                  </a:cubicBezTo>
                  <a:lnTo>
                    <a:pt x="0" y="2480"/>
                  </a:lnTo>
                  <a:lnTo>
                    <a:pt x="0" y="3140"/>
                  </a:lnTo>
                  <a:lnTo>
                    <a:pt x="571" y="3426"/>
                  </a:lnTo>
                  <a:cubicBezTo>
                    <a:pt x="642" y="3622"/>
                    <a:pt x="696" y="3800"/>
                    <a:pt x="785" y="3961"/>
                  </a:cubicBezTo>
                  <a:lnTo>
                    <a:pt x="589" y="4586"/>
                  </a:lnTo>
                  <a:lnTo>
                    <a:pt x="1053" y="5049"/>
                  </a:lnTo>
                  <a:lnTo>
                    <a:pt x="1677" y="4853"/>
                  </a:lnTo>
                  <a:cubicBezTo>
                    <a:pt x="1838" y="4942"/>
                    <a:pt x="2016" y="5014"/>
                    <a:pt x="2195" y="5049"/>
                  </a:cubicBezTo>
                  <a:lnTo>
                    <a:pt x="2498" y="5638"/>
                  </a:lnTo>
                  <a:lnTo>
                    <a:pt x="3158" y="5638"/>
                  </a:lnTo>
                  <a:lnTo>
                    <a:pt x="3462" y="5049"/>
                  </a:lnTo>
                  <a:cubicBezTo>
                    <a:pt x="3640" y="5014"/>
                    <a:pt x="3818" y="4942"/>
                    <a:pt x="3979" y="4853"/>
                  </a:cubicBezTo>
                  <a:lnTo>
                    <a:pt x="4604" y="5049"/>
                  </a:lnTo>
                  <a:lnTo>
                    <a:pt x="5067" y="4586"/>
                  </a:lnTo>
                  <a:lnTo>
                    <a:pt x="4853" y="3961"/>
                  </a:lnTo>
                  <a:cubicBezTo>
                    <a:pt x="4960" y="3800"/>
                    <a:pt x="5032" y="3640"/>
                    <a:pt x="5085" y="3444"/>
                  </a:cubicBezTo>
                  <a:lnTo>
                    <a:pt x="5656" y="3158"/>
                  </a:lnTo>
                  <a:lnTo>
                    <a:pt x="5656" y="2498"/>
                  </a:lnTo>
                  <a:lnTo>
                    <a:pt x="5085" y="2195"/>
                  </a:lnTo>
                  <a:cubicBezTo>
                    <a:pt x="5032" y="2016"/>
                    <a:pt x="4960" y="1838"/>
                    <a:pt x="4853" y="1677"/>
                  </a:cubicBezTo>
                  <a:lnTo>
                    <a:pt x="5085" y="1053"/>
                  </a:lnTo>
                  <a:lnTo>
                    <a:pt x="4604" y="571"/>
                  </a:lnTo>
                  <a:lnTo>
                    <a:pt x="3979" y="785"/>
                  </a:lnTo>
                  <a:cubicBezTo>
                    <a:pt x="3818" y="696"/>
                    <a:pt x="3622" y="624"/>
                    <a:pt x="3462" y="571"/>
                  </a:cubicBezTo>
                  <a:lnTo>
                    <a:pt x="3158" y="0"/>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766" name="Google Shape;766;p39"/>
          <p:cNvGrpSpPr/>
          <p:nvPr/>
        </p:nvGrpSpPr>
        <p:grpSpPr>
          <a:xfrm>
            <a:off x="9007187" y="2359473"/>
            <a:ext cx="228243" cy="381321"/>
            <a:chOff x="3741075" y="1171575"/>
            <a:chExt cx="172650" cy="279725"/>
          </a:xfrm>
        </p:grpSpPr>
        <p:sp>
          <p:nvSpPr>
            <p:cNvPr id="767" name="Google Shape;767;p39"/>
            <p:cNvSpPr/>
            <p:nvPr/>
          </p:nvSpPr>
          <p:spPr>
            <a:xfrm>
              <a:off x="3784350" y="1364725"/>
              <a:ext cx="86100" cy="19650"/>
            </a:xfrm>
            <a:custGeom>
              <a:avLst/>
              <a:gdLst/>
              <a:ahLst/>
              <a:cxnLst/>
              <a:rect l="l" t="t" r="r" b="b"/>
              <a:pathLst>
                <a:path w="3444" h="786" extrusionOk="0">
                  <a:moveTo>
                    <a:pt x="393" y="1"/>
                  </a:moveTo>
                  <a:cubicBezTo>
                    <a:pt x="161" y="1"/>
                    <a:pt x="0" y="161"/>
                    <a:pt x="0" y="393"/>
                  </a:cubicBezTo>
                  <a:cubicBezTo>
                    <a:pt x="0" y="625"/>
                    <a:pt x="161" y="786"/>
                    <a:pt x="393" y="786"/>
                  </a:cubicBezTo>
                  <a:lnTo>
                    <a:pt x="3051" y="786"/>
                  </a:lnTo>
                  <a:cubicBezTo>
                    <a:pt x="3283" y="786"/>
                    <a:pt x="3444" y="625"/>
                    <a:pt x="3444" y="393"/>
                  </a:cubicBezTo>
                  <a:cubicBezTo>
                    <a:pt x="3444" y="161"/>
                    <a:pt x="3283" y="1"/>
                    <a:pt x="3051" y="1"/>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68" name="Google Shape;768;p39"/>
            <p:cNvSpPr/>
            <p:nvPr/>
          </p:nvSpPr>
          <p:spPr>
            <a:xfrm>
              <a:off x="3784350" y="1397750"/>
              <a:ext cx="86100" cy="20075"/>
            </a:xfrm>
            <a:custGeom>
              <a:avLst/>
              <a:gdLst/>
              <a:ahLst/>
              <a:cxnLst/>
              <a:rect l="l" t="t" r="r" b="b"/>
              <a:pathLst>
                <a:path w="3444" h="803" extrusionOk="0">
                  <a:moveTo>
                    <a:pt x="393" y="0"/>
                  </a:moveTo>
                  <a:cubicBezTo>
                    <a:pt x="161" y="0"/>
                    <a:pt x="0" y="178"/>
                    <a:pt x="0" y="410"/>
                  </a:cubicBezTo>
                  <a:cubicBezTo>
                    <a:pt x="0" y="642"/>
                    <a:pt x="161" y="803"/>
                    <a:pt x="393" y="803"/>
                  </a:cubicBezTo>
                  <a:lnTo>
                    <a:pt x="3051" y="803"/>
                  </a:lnTo>
                  <a:cubicBezTo>
                    <a:pt x="3283" y="803"/>
                    <a:pt x="3444" y="642"/>
                    <a:pt x="3444" y="410"/>
                  </a:cubicBezTo>
                  <a:cubicBezTo>
                    <a:pt x="3444" y="178"/>
                    <a:pt x="3283" y="0"/>
                    <a:pt x="3051"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69" name="Google Shape;769;p39"/>
            <p:cNvSpPr/>
            <p:nvPr/>
          </p:nvSpPr>
          <p:spPr>
            <a:xfrm>
              <a:off x="3805750" y="1431200"/>
              <a:ext cx="43300" cy="20100"/>
            </a:xfrm>
            <a:custGeom>
              <a:avLst/>
              <a:gdLst/>
              <a:ahLst/>
              <a:cxnLst/>
              <a:rect l="l" t="t" r="r" b="b"/>
              <a:pathLst>
                <a:path w="1732" h="804" extrusionOk="0">
                  <a:moveTo>
                    <a:pt x="1" y="0"/>
                  </a:moveTo>
                  <a:cubicBezTo>
                    <a:pt x="36" y="446"/>
                    <a:pt x="411" y="803"/>
                    <a:pt x="857" y="803"/>
                  </a:cubicBezTo>
                  <a:cubicBezTo>
                    <a:pt x="1321" y="803"/>
                    <a:pt x="1696" y="446"/>
                    <a:pt x="1731"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70" name="Google Shape;770;p39"/>
            <p:cNvSpPr/>
            <p:nvPr/>
          </p:nvSpPr>
          <p:spPr>
            <a:xfrm>
              <a:off x="3741075" y="1171575"/>
              <a:ext cx="172650" cy="179800"/>
            </a:xfrm>
            <a:custGeom>
              <a:avLst/>
              <a:gdLst/>
              <a:ahLst/>
              <a:cxnLst/>
              <a:rect l="l" t="t" r="r" b="b"/>
              <a:pathLst>
                <a:path w="6906" h="7192" extrusionOk="0">
                  <a:moveTo>
                    <a:pt x="3462" y="786"/>
                  </a:moveTo>
                  <a:cubicBezTo>
                    <a:pt x="4907" y="804"/>
                    <a:pt x="6103" y="1963"/>
                    <a:pt x="6120" y="3427"/>
                  </a:cubicBezTo>
                  <a:lnTo>
                    <a:pt x="6120" y="3534"/>
                  </a:lnTo>
                  <a:lnTo>
                    <a:pt x="6103" y="3534"/>
                  </a:lnTo>
                  <a:cubicBezTo>
                    <a:pt x="6103" y="3855"/>
                    <a:pt x="6031" y="4176"/>
                    <a:pt x="5924" y="4461"/>
                  </a:cubicBezTo>
                  <a:cubicBezTo>
                    <a:pt x="5817" y="4729"/>
                    <a:pt x="5674" y="4979"/>
                    <a:pt x="5478" y="5193"/>
                  </a:cubicBezTo>
                  <a:cubicBezTo>
                    <a:pt x="5175" y="5568"/>
                    <a:pt x="4907" y="5960"/>
                    <a:pt x="4711" y="6388"/>
                  </a:cubicBezTo>
                  <a:lnTo>
                    <a:pt x="2213" y="6388"/>
                  </a:lnTo>
                  <a:cubicBezTo>
                    <a:pt x="1999" y="5960"/>
                    <a:pt x="1731" y="5568"/>
                    <a:pt x="1446" y="5193"/>
                  </a:cubicBezTo>
                  <a:cubicBezTo>
                    <a:pt x="1249" y="4979"/>
                    <a:pt x="1107" y="4729"/>
                    <a:pt x="1000" y="4461"/>
                  </a:cubicBezTo>
                  <a:cubicBezTo>
                    <a:pt x="875" y="4176"/>
                    <a:pt x="821" y="3855"/>
                    <a:pt x="803" y="3534"/>
                  </a:cubicBezTo>
                  <a:lnTo>
                    <a:pt x="803" y="3427"/>
                  </a:lnTo>
                  <a:cubicBezTo>
                    <a:pt x="839" y="1981"/>
                    <a:pt x="2017" y="804"/>
                    <a:pt x="3462" y="786"/>
                  </a:cubicBezTo>
                  <a:close/>
                  <a:moveTo>
                    <a:pt x="3444" y="1"/>
                  </a:moveTo>
                  <a:cubicBezTo>
                    <a:pt x="1570" y="19"/>
                    <a:pt x="36" y="1535"/>
                    <a:pt x="0" y="3427"/>
                  </a:cubicBezTo>
                  <a:lnTo>
                    <a:pt x="0" y="3551"/>
                  </a:lnTo>
                  <a:cubicBezTo>
                    <a:pt x="18" y="3962"/>
                    <a:pt x="90" y="4354"/>
                    <a:pt x="232" y="4747"/>
                  </a:cubicBezTo>
                  <a:cubicBezTo>
                    <a:pt x="393" y="5104"/>
                    <a:pt x="589" y="5443"/>
                    <a:pt x="839" y="5728"/>
                  </a:cubicBezTo>
                  <a:cubicBezTo>
                    <a:pt x="1160" y="6067"/>
                    <a:pt x="1499" y="6763"/>
                    <a:pt x="1642" y="7049"/>
                  </a:cubicBezTo>
                  <a:cubicBezTo>
                    <a:pt x="1695" y="7138"/>
                    <a:pt x="1785" y="7191"/>
                    <a:pt x="1892" y="7191"/>
                  </a:cubicBezTo>
                  <a:lnTo>
                    <a:pt x="5014" y="7191"/>
                  </a:lnTo>
                  <a:cubicBezTo>
                    <a:pt x="5121" y="7191"/>
                    <a:pt x="5228" y="7138"/>
                    <a:pt x="5264" y="7049"/>
                  </a:cubicBezTo>
                  <a:cubicBezTo>
                    <a:pt x="5407" y="6763"/>
                    <a:pt x="5746" y="6067"/>
                    <a:pt x="6085" y="5728"/>
                  </a:cubicBezTo>
                  <a:cubicBezTo>
                    <a:pt x="6317" y="5443"/>
                    <a:pt x="6549" y="5104"/>
                    <a:pt x="6673" y="4747"/>
                  </a:cubicBezTo>
                  <a:cubicBezTo>
                    <a:pt x="6816" y="4354"/>
                    <a:pt x="6905" y="3962"/>
                    <a:pt x="6905" y="3551"/>
                  </a:cubicBezTo>
                  <a:lnTo>
                    <a:pt x="6905" y="3427"/>
                  </a:lnTo>
                  <a:cubicBezTo>
                    <a:pt x="6870" y="1535"/>
                    <a:pt x="5353" y="19"/>
                    <a:pt x="3444" y="1"/>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771" name="Google Shape;771;p39"/>
          <p:cNvSpPr/>
          <p:nvPr/>
        </p:nvSpPr>
        <p:spPr>
          <a:xfrm>
            <a:off x="9465599" y="2371870"/>
            <a:ext cx="350330" cy="358181"/>
          </a:xfrm>
          <a:custGeom>
            <a:avLst/>
            <a:gdLst/>
            <a:ahLst/>
            <a:cxnLst/>
            <a:rect l="l" t="t" r="r" b="b"/>
            <a:pathLst>
              <a:path w="10600" h="10510" extrusionOk="0">
                <a:moveTo>
                  <a:pt x="3979" y="786"/>
                </a:moveTo>
                <a:cubicBezTo>
                  <a:pt x="5746" y="786"/>
                  <a:pt x="7173" y="2213"/>
                  <a:pt x="7173" y="3980"/>
                </a:cubicBezTo>
                <a:cubicBezTo>
                  <a:pt x="7173" y="5728"/>
                  <a:pt x="5746" y="7173"/>
                  <a:pt x="3979" y="7173"/>
                </a:cubicBezTo>
                <a:cubicBezTo>
                  <a:pt x="2231" y="7173"/>
                  <a:pt x="786" y="5728"/>
                  <a:pt x="786" y="3980"/>
                </a:cubicBezTo>
                <a:cubicBezTo>
                  <a:pt x="786" y="2213"/>
                  <a:pt x="2231" y="786"/>
                  <a:pt x="3979" y="786"/>
                </a:cubicBezTo>
                <a:close/>
                <a:moveTo>
                  <a:pt x="3997" y="1"/>
                </a:moveTo>
                <a:cubicBezTo>
                  <a:pt x="1803" y="1"/>
                  <a:pt x="1" y="1785"/>
                  <a:pt x="1" y="3980"/>
                </a:cubicBezTo>
                <a:cubicBezTo>
                  <a:pt x="1" y="6192"/>
                  <a:pt x="1803" y="7976"/>
                  <a:pt x="3997" y="7976"/>
                </a:cubicBezTo>
                <a:cubicBezTo>
                  <a:pt x="4907" y="7976"/>
                  <a:pt x="5746" y="7673"/>
                  <a:pt x="6424" y="7156"/>
                </a:cubicBezTo>
                <a:lnTo>
                  <a:pt x="7013" y="7744"/>
                </a:lnTo>
                <a:cubicBezTo>
                  <a:pt x="6959" y="8030"/>
                  <a:pt x="7031" y="8333"/>
                  <a:pt x="7263" y="8565"/>
                </a:cubicBezTo>
                <a:lnTo>
                  <a:pt x="8922" y="10224"/>
                </a:lnTo>
                <a:cubicBezTo>
                  <a:pt x="9100" y="10421"/>
                  <a:pt x="9350" y="10510"/>
                  <a:pt x="9582" y="10510"/>
                </a:cubicBezTo>
                <a:cubicBezTo>
                  <a:pt x="9832" y="10510"/>
                  <a:pt x="10082" y="10421"/>
                  <a:pt x="10260" y="10224"/>
                </a:cubicBezTo>
                <a:cubicBezTo>
                  <a:pt x="10599" y="9868"/>
                  <a:pt x="10599" y="9261"/>
                  <a:pt x="10242" y="8904"/>
                </a:cubicBezTo>
                <a:lnTo>
                  <a:pt x="8583" y="7245"/>
                </a:lnTo>
                <a:cubicBezTo>
                  <a:pt x="8395" y="7071"/>
                  <a:pt x="8160" y="6980"/>
                  <a:pt x="7916" y="6980"/>
                </a:cubicBezTo>
                <a:cubicBezTo>
                  <a:pt x="7859" y="6980"/>
                  <a:pt x="7802" y="6985"/>
                  <a:pt x="7744" y="6995"/>
                </a:cubicBezTo>
                <a:lnTo>
                  <a:pt x="7173" y="6406"/>
                </a:lnTo>
                <a:cubicBezTo>
                  <a:pt x="7691" y="5746"/>
                  <a:pt x="7994" y="4890"/>
                  <a:pt x="7994" y="3980"/>
                </a:cubicBezTo>
                <a:cubicBezTo>
                  <a:pt x="7994" y="1785"/>
                  <a:pt x="6192" y="1"/>
                  <a:pt x="3997" y="1"/>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772" name="Google Shape;772;p39"/>
          <p:cNvGrpSpPr/>
          <p:nvPr/>
        </p:nvGrpSpPr>
        <p:grpSpPr>
          <a:xfrm>
            <a:off x="2528682" y="3103577"/>
            <a:ext cx="351520" cy="253623"/>
            <a:chOff x="952700" y="1101100"/>
            <a:chExt cx="265900" cy="186050"/>
          </a:xfrm>
        </p:grpSpPr>
        <p:sp>
          <p:nvSpPr>
            <p:cNvPr id="773" name="Google Shape;773;p39"/>
            <p:cNvSpPr/>
            <p:nvPr/>
          </p:nvSpPr>
          <p:spPr>
            <a:xfrm>
              <a:off x="952700" y="1101100"/>
              <a:ext cx="265900" cy="186050"/>
            </a:xfrm>
            <a:custGeom>
              <a:avLst/>
              <a:gdLst/>
              <a:ahLst/>
              <a:cxnLst/>
              <a:rect l="l" t="t" r="r" b="b"/>
              <a:pathLst>
                <a:path w="10636" h="7442" extrusionOk="0">
                  <a:moveTo>
                    <a:pt x="9832" y="786"/>
                  </a:moveTo>
                  <a:lnTo>
                    <a:pt x="9832" y="2927"/>
                  </a:lnTo>
                  <a:lnTo>
                    <a:pt x="804" y="2927"/>
                  </a:lnTo>
                  <a:lnTo>
                    <a:pt x="804" y="786"/>
                  </a:lnTo>
                  <a:close/>
                  <a:moveTo>
                    <a:pt x="9832" y="4515"/>
                  </a:moveTo>
                  <a:lnTo>
                    <a:pt x="9832" y="6638"/>
                  </a:lnTo>
                  <a:lnTo>
                    <a:pt x="804" y="6638"/>
                  </a:lnTo>
                  <a:lnTo>
                    <a:pt x="804" y="4515"/>
                  </a:lnTo>
                  <a:close/>
                  <a:moveTo>
                    <a:pt x="536" y="1"/>
                  </a:moveTo>
                  <a:cubicBezTo>
                    <a:pt x="251" y="1"/>
                    <a:pt x="1" y="233"/>
                    <a:pt x="1" y="518"/>
                  </a:cubicBezTo>
                  <a:lnTo>
                    <a:pt x="1" y="6906"/>
                  </a:lnTo>
                  <a:cubicBezTo>
                    <a:pt x="1" y="7209"/>
                    <a:pt x="251" y="7441"/>
                    <a:pt x="536" y="7441"/>
                  </a:cubicBezTo>
                  <a:lnTo>
                    <a:pt x="10100" y="7441"/>
                  </a:lnTo>
                  <a:cubicBezTo>
                    <a:pt x="10403" y="7441"/>
                    <a:pt x="10635" y="7209"/>
                    <a:pt x="10635" y="6906"/>
                  </a:cubicBezTo>
                  <a:lnTo>
                    <a:pt x="10635" y="518"/>
                  </a:lnTo>
                  <a:cubicBezTo>
                    <a:pt x="10635" y="233"/>
                    <a:pt x="10403" y="1"/>
                    <a:pt x="10100" y="1"/>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74" name="Google Shape;774;p39"/>
            <p:cNvSpPr/>
            <p:nvPr/>
          </p:nvSpPr>
          <p:spPr>
            <a:xfrm>
              <a:off x="992850" y="1234025"/>
              <a:ext cx="53125" cy="13425"/>
            </a:xfrm>
            <a:custGeom>
              <a:avLst/>
              <a:gdLst/>
              <a:ahLst/>
              <a:cxnLst/>
              <a:rect l="l" t="t" r="r" b="b"/>
              <a:pathLst>
                <a:path w="2125" h="537" extrusionOk="0">
                  <a:moveTo>
                    <a:pt x="1" y="1"/>
                  </a:moveTo>
                  <a:lnTo>
                    <a:pt x="1" y="536"/>
                  </a:lnTo>
                  <a:lnTo>
                    <a:pt x="2124" y="536"/>
                  </a:lnTo>
                  <a:lnTo>
                    <a:pt x="2124" y="1"/>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75" name="Google Shape;775;p39"/>
            <p:cNvSpPr/>
            <p:nvPr/>
          </p:nvSpPr>
          <p:spPr>
            <a:xfrm>
              <a:off x="1059325" y="1234025"/>
              <a:ext cx="26350" cy="13425"/>
            </a:xfrm>
            <a:custGeom>
              <a:avLst/>
              <a:gdLst/>
              <a:ahLst/>
              <a:cxnLst/>
              <a:rect l="l" t="t" r="r" b="b"/>
              <a:pathLst>
                <a:path w="1054" h="537" extrusionOk="0">
                  <a:moveTo>
                    <a:pt x="0" y="1"/>
                  </a:moveTo>
                  <a:lnTo>
                    <a:pt x="0" y="536"/>
                  </a:lnTo>
                  <a:lnTo>
                    <a:pt x="1053" y="536"/>
                  </a:lnTo>
                  <a:lnTo>
                    <a:pt x="1053" y="1"/>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776" name="Google Shape;776;p39"/>
          <p:cNvSpPr/>
          <p:nvPr/>
        </p:nvSpPr>
        <p:spPr>
          <a:xfrm>
            <a:off x="3055153" y="3020420"/>
            <a:ext cx="246520" cy="362475"/>
          </a:xfrm>
          <a:custGeom>
            <a:avLst/>
            <a:gdLst/>
            <a:ahLst/>
            <a:cxnLst/>
            <a:rect l="l" t="t" r="r" b="b"/>
            <a:pathLst>
              <a:path w="7459" h="10636" extrusionOk="0">
                <a:moveTo>
                  <a:pt x="6120" y="1321"/>
                </a:moveTo>
                <a:lnTo>
                  <a:pt x="6120" y="3462"/>
                </a:lnTo>
                <a:lnTo>
                  <a:pt x="1339" y="3462"/>
                </a:lnTo>
                <a:lnTo>
                  <a:pt x="1339" y="1321"/>
                </a:lnTo>
                <a:close/>
                <a:moveTo>
                  <a:pt x="2141" y="4515"/>
                </a:moveTo>
                <a:lnTo>
                  <a:pt x="2141" y="5318"/>
                </a:lnTo>
                <a:lnTo>
                  <a:pt x="1339" y="5318"/>
                </a:lnTo>
                <a:lnTo>
                  <a:pt x="1339" y="4515"/>
                </a:lnTo>
                <a:close/>
                <a:moveTo>
                  <a:pt x="3462" y="4515"/>
                </a:moveTo>
                <a:lnTo>
                  <a:pt x="3462" y="5318"/>
                </a:lnTo>
                <a:lnTo>
                  <a:pt x="2659" y="5318"/>
                </a:lnTo>
                <a:lnTo>
                  <a:pt x="2659" y="4515"/>
                </a:lnTo>
                <a:close/>
                <a:moveTo>
                  <a:pt x="4800" y="4515"/>
                </a:moveTo>
                <a:lnTo>
                  <a:pt x="4800" y="5318"/>
                </a:lnTo>
                <a:lnTo>
                  <a:pt x="3997" y="5318"/>
                </a:lnTo>
                <a:lnTo>
                  <a:pt x="3997" y="4515"/>
                </a:lnTo>
                <a:close/>
                <a:moveTo>
                  <a:pt x="6120" y="4515"/>
                </a:moveTo>
                <a:lnTo>
                  <a:pt x="6120" y="5318"/>
                </a:lnTo>
                <a:lnTo>
                  <a:pt x="5317" y="5318"/>
                </a:lnTo>
                <a:lnTo>
                  <a:pt x="5317" y="4515"/>
                </a:lnTo>
                <a:close/>
                <a:moveTo>
                  <a:pt x="2141" y="5853"/>
                </a:moveTo>
                <a:lnTo>
                  <a:pt x="2141" y="6638"/>
                </a:lnTo>
                <a:lnTo>
                  <a:pt x="1339" y="6638"/>
                </a:lnTo>
                <a:lnTo>
                  <a:pt x="1339" y="5853"/>
                </a:lnTo>
                <a:close/>
                <a:moveTo>
                  <a:pt x="3462" y="5853"/>
                </a:moveTo>
                <a:lnTo>
                  <a:pt x="3462" y="6638"/>
                </a:lnTo>
                <a:lnTo>
                  <a:pt x="2659" y="6638"/>
                </a:lnTo>
                <a:lnTo>
                  <a:pt x="2659" y="5853"/>
                </a:lnTo>
                <a:close/>
                <a:moveTo>
                  <a:pt x="4800" y="5853"/>
                </a:moveTo>
                <a:lnTo>
                  <a:pt x="4800" y="6638"/>
                </a:lnTo>
                <a:lnTo>
                  <a:pt x="3997" y="6638"/>
                </a:lnTo>
                <a:lnTo>
                  <a:pt x="3997" y="5853"/>
                </a:lnTo>
                <a:close/>
                <a:moveTo>
                  <a:pt x="6120" y="5853"/>
                </a:moveTo>
                <a:lnTo>
                  <a:pt x="6120" y="6638"/>
                </a:lnTo>
                <a:lnTo>
                  <a:pt x="5317" y="6638"/>
                </a:lnTo>
                <a:lnTo>
                  <a:pt x="5317" y="5853"/>
                </a:lnTo>
                <a:close/>
                <a:moveTo>
                  <a:pt x="2141" y="7174"/>
                </a:moveTo>
                <a:lnTo>
                  <a:pt x="2141" y="7977"/>
                </a:lnTo>
                <a:lnTo>
                  <a:pt x="1339" y="7977"/>
                </a:lnTo>
                <a:lnTo>
                  <a:pt x="1339" y="7174"/>
                </a:lnTo>
                <a:close/>
                <a:moveTo>
                  <a:pt x="3462" y="7174"/>
                </a:moveTo>
                <a:lnTo>
                  <a:pt x="3462" y="7977"/>
                </a:lnTo>
                <a:lnTo>
                  <a:pt x="2659" y="7977"/>
                </a:lnTo>
                <a:lnTo>
                  <a:pt x="2659" y="7174"/>
                </a:lnTo>
                <a:close/>
                <a:moveTo>
                  <a:pt x="4800" y="7174"/>
                </a:moveTo>
                <a:lnTo>
                  <a:pt x="4800" y="7977"/>
                </a:lnTo>
                <a:lnTo>
                  <a:pt x="3997" y="7977"/>
                </a:lnTo>
                <a:lnTo>
                  <a:pt x="3997" y="7174"/>
                </a:lnTo>
                <a:close/>
                <a:moveTo>
                  <a:pt x="6120" y="7174"/>
                </a:moveTo>
                <a:lnTo>
                  <a:pt x="6120" y="7977"/>
                </a:lnTo>
                <a:lnTo>
                  <a:pt x="5317" y="7977"/>
                </a:lnTo>
                <a:lnTo>
                  <a:pt x="5317" y="7174"/>
                </a:lnTo>
                <a:close/>
                <a:moveTo>
                  <a:pt x="3462" y="8512"/>
                </a:moveTo>
                <a:lnTo>
                  <a:pt x="3462" y="9297"/>
                </a:lnTo>
                <a:lnTo>
                  <a:pt x="1339" y="9297"/>
                </a:lnTo>
                <a:lnTo>
                  <a:pt x="1339" y="8512"/>
                </a:lnTo>
                <a:close/>
                <a:moveTo>
                  <a:pt x="4800" y="8512"/>
                </a:moveTo>
                <a:lnTo>
                  <a:pt x="4800" y="9297"/>
                </a:lnTo>
                <a:lnTo>
                  <a:pt x="3997" y="9297"/>
                </a:lnTo>
                <a:lnTo>
                  <a:pt x="3997" y="8512"/>
                </a:lnTo>
                <a:close/>
                <a:moveTo>
                  <a:pt x="6120" y="8512"/>
                </a:moveTo>
                <a:lnTo>
                  <a:pt x="6120" y="9297"/>
                </a:lnTo>
                <a:lnTo>
                  <a:pt x="5317" y="9297"/>
                </a:lnTo>
                <a:lnTo>
                  <a:pt x="5317" y="8512"/>
                </a:lnTo>
                <a:close/>
                <a:moveTo>
                  <a:pt x="536" y="1"/>
                </a:moveTo>
                <a:cubicBezTo>
                  <a:pt x="250" y="1"/>
                  <a:pt x="0" y="233"/>
                  <a:pt x="0" y="536"/>
                </a:cubicBezTo>
                <a:lnTo>
                  <a:pt x="0" y="10100"/>
                </a:lnTo>
                <a:cubicBezTo>
                  <a:pt x="0" y="10403"/>
                  <a:pt x="250" y="10635"/>
                  <a:pt x="536" y="10635"/>
                </a:cubicBezTo>
                <a:lnTo>
                  <a:pt x="6923" y="10635"/>
                </a:lnTo>
                <a:cubicBezTo>
                  <a:pt x="7227" y="10635"/>
                  <a:pt x="7459" y="10403"/>
                  <a:pt x="7459" y="10100"/>
                </a:cubicBezTo>
                <a:lnTo>
                  <a:pt x="7459" y="536"/>
                </a:lnTo>
                <a:cubicBezTo>
                  <a:pt x="7459" y="233"/>
                  <a:pt x="7227" y="1"/>
                  <a:pt x="6923" y="1"/>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77" name="Google Shape;777;p39"/>
          <p:cNvSpPr/>
          <p:nvPr/>
        </p:nvSpPr>
        <p:spPr>
          <a:xfrm>
            <a:off x="3477015" y="3047825"/>
            <a:ext cx="396303" cy="399281"/>
          </a:xfrm>
          <a:custGeom>
            <a:avLst/>
            <a:gdLst/>
            <a:ahLst/>
            <a:cxnLst/>
            <a:rect l="l" t="t" r="r" b="b"/>
            <a:pathLst>
              <a:path w="11991" h="11716" extrusionOk="0">
                <a:moveTo>
                  <a:pt x="9819" y="1"/>
                </a:moveTo>
                <a:cubicBezTo>
                  <a:pt x="9326" y="1"/>
                  <a:pt x="8840" y="179"/>
                  <a:pt x="8458" y="525"/>
                </a:cubicBezTo>
                <a:cubicBezTo>
                  <a:pt x="7887" y="1043"/>
                  <a:pt x="7655" y="1828"/>
                  <a:pt x="7851" y="2560"/>
                </a:cubicBezTo>
                <a:lnTo>
                  <a:pt x="2694" y="7716"/>
                </a:lnTo>
                <a:cubicBezTo>
                  <a:pt x="2522" y="7670"/>
                  <a:pt x="2346" y="7647"/>
                  <a:pt x="2172" y="7647"/>
                </a:cubicBezTo>
                <a:cubicBezTo>
                  <a:pt x="1608" y="7647"/>
                  <a:pt x="1060" y="7882"/>
                  <a:pt x="678" y="8305"/>
                </a:cubicBezTo>
                <a:cubicBezTo>
                  <a:pt x="179" y="8876"/>
                  <a:pt x="0" y="9679"/>
                  <a:pt x="268" y="10392"/>
                </a:cubicBezTo>
                <a:lnTo>
                  <a:pt x="1463" y="9197"/>
                </a:lnTo>
                <a:lnTo>
                  <a:pt x="2409" y="9447"/>
                </a:lnTo>
                <a:lnTo>
                  <a:pt x="2659" y="10392"/>
                </a:lnTo>
                <a:lnTo>
                  <a:pt x="1463" y="11588"/>
                </a:lnTo>
                <a:cubicBezTo>
                  <a:pt x="1692" y="11674"/>
                  <a:pt x="1931" y="11716"/>
                  <a:pt x="2168" y="11716"/>
                </a:cubicBezTo>
                <a:cubicBezTo>
                  <a:pt x="2669" y="11716"/>
                  <a:pt x="3163" y="11529"/>
                  <a:pt x="3551" y="11178"/>
                </a:cubicBezTo>
                <a:cubicBezTo>
                  <a:pt x="4104" y="10678"/>
                  <a:pt x="4354" y="9875"/>
                  <a:pt x="4140" y="9143"/>
                </a:cubicBezTo>
                <a:lnTo>
                  <a:pt x="9296" y="3987"/>
                </a:lnTo>
                <a:cubicBezTo>
                  <a:pt x="9469" y="4033"/>
                  <a:pt x="9645" y="4056"/>
                  <a:pt x="9819" y="4056"/>
                </a:cubicBezTo>
                <a:cubicBezTo>
                  <a:pt x="10383" y="4056"/>
                  <a:pt x="10931" y="3821"/>
                  <a:pt x="11312" y="3398"/>
                </a:cubicBezTo>
                <a:cubicBezTo>
                  <a:pt x="11830" y="2845"/>
                  <a:pt x="11990" y="2042"/>
                  <a:pt x="11723" y="1328"/>
                </a:cubicBezTo>
                <a:lnTo>
                  <a:pt x="11723" y="1328"/>
                </a:lnTo>
                <a:lnTo>
                  <a:pt x="10545" y="2524"/>
                </a:lnTo>
                <a:lnTo>
                  <a:pt x="9582" y="2274"/>
                </a:lnTo>
                <a:lnTo>
                  <a:pt x="9332" y="1328"/>
                </a:lnTo>
                <a:lnTo>
                  <a:pt x="10545" y="133"/>
                </a:lnTo>
                <a:cubicBezTo>
                  <a:pt x="10309" y="44"/>
                  <a:pt x="10063" y="1"/>
                  <a:pt x="9819" y="1"/>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78" name="Google Shape;778;p39"/>
          <p:cNvSpPr/>
          <p:nvPr/>
        </p:nvSpPr>
        <p:spPr>
          <a:xfrm>
            <a:off x="4048633" y="3047893"/>
            <a:ext cx="360939" cy="301063"/>
          </a:xfrm>
          <a:custGeom>
            <a:avLst/>
            <a:gdLst/>
            <a:ahLst/>
            <a:cxnLst/>
            <a:rect l="l" t="t" r="r" b="b"/>
            <a:pathLst>
              <a:path w="10921" h="8834" extrusionOk="0">
                <a:moveTo>
                  <a:pt x="5460" y="804"/>
                </a:moveTo>
                <a:cubicBezTo>
                  <a:pt x="5478" y="804"/>
                  <a:pt x="5532" y="804"/>
                  <a:pt x="5550" y="840"/>
                </a:cubicBezTo>
                <a:lnTo>
                  <a:pt x="7298" y="2570"/>
                </a:lnTo>
                <a:lnTo>
                  <a:pt x="3623" y="2570"/>
                </a:lnTo>
                <a:lnTo>
                  <a:pt x="5371" y="840"/>
                </a:lnTo>
                <a:cubicBezTo>
                  <a:pt x="5407" y="804"/>
                  <a:pt x="5442" y="804"/>
                  <a:pt x="5460" y="804"/>
                </a:cubicBezTo>
                <a:close/>
                <a:moveTo>
                  <a:pt x="2802" y="3373"/>
                </a:moveTo>
                <a:lnTo>
                  <a:pt x="2909" y="4569"/>
                </a:lnTo>
                <a:lnTo>
                  <a:pt x="1142" y="4569"/>
                </a:lnTo>
                <a:lnTo>
                  <a:pt x="946" y="3373"/>
                </a:lnTo>
                <a:close/>
                <a:moveTo>
                  <a:pt x="5193" y="3373"/>
                </a:moveTo>
                <a:lnTo>
                  <a:pt x="5193" y="4569"/>
                </a:lnTo>
                <a:lnTo>
                  <a:pt x="3444" y="4569"/>
                </a:lnTo>
                <a:lnTo>
                  <a:pt x="3319" y="3373"/>
                </a:lnTo>
                <a:close/>
                <a:moveTo>
                  <a:pt x="7584" y="3373"/>
                </a:moveTo>
                <a:lnTo>
                  <a:pt x="7494" y="4569"/>
                </a:lnTo>
                <a:lnTo>
                  <a:pt x="5728" y="4569"/>
                </a:lnTo>
                <a:lnTo>
                  <a:pt x="5728" y="3373"/>
                </a:lnTo>
                <a:close/>
                <a:moveTo>
                  <a:pt x="9975" y="3373"/>
                </a:moveTo>
                <a:lnTo>
                  <a:pt x="9778" y="4569"/>
                </a:lnTo>
                <a:lnTo>
                  <a:pt x="8030" y="4569"/>
                </a:lnTo>
                <a:lnTo>
                  <a:pt x="8137" y="3373"/>
                </a:lnTo>
                <a:close/>
                <a:moveTo>
                  <a:pt x="2945" y="5104"/>
                </a:moveTo>
                <a:lnTo>
                  <a:pt x="3034" y="6299"/>
                </a:lnTo>
                <a:lnTo>
                  <a:pt x="1446" y="6299"/>
                </a:lnTo>
                <a:lnTo>
                  <a:pt x="1232" y="5104"/>
                </a:lnTo>
                <a:close/>
                <a:moveTo>
                  <a:pt x="5193" y="5104"/>
                </a:moveTo>
                <a:lnTo>
                  <a:pt x="5193" y="6299"/>
                </a:lnTo>
                <a:lnTo>
                  <a:pt x="3569" y="6299"/>
                </a:lnTo>
                <a:lnTo>
                  <a:pt x="3480" y="5104"/>
                </a:lnTo>
                <a:close/>
                <a:moveTo>
                  <a:pt x="7441" y="5104"/>
                </a:moveTo>
                <a:lnTo>
                  <a:pt x="7334" y="6299"/>
                </a:lnTo>
                <a:lnTo>
                  <a:pt x="5728" y="6299"/>
                </a:lnTo>
                <a:lnTo>
                  <a:pt x="5728" y="5104"/>
                </a:lnTo>
                <a:close/>
                <a:moveTo>
                  <a:pt x="9689" y="5104"/>
                </a:moveTo>
                <a:lnTo>
                  <a:pt x="9493" y="6299"/>
                </a:lnTo>
                <a:lnTo>
                  <a:pt x="7887" y="6299"/>
                </a:lnTo>
                <a:lnTo>
                  <a:pt x="7976" y="5104"/>
                </a:lnTo>
                <a:close/>
                <a:moveTo>
                  <a:pt x="3069" y="6835"/>
                </a:moveTo>
                <a:lnTo>
                  <a:pt x="3194" y="8030"/>
                </a:lnTo>
                <a:lnTo>
                  <a:pt x="1749" y="8030"/>
                </a:lnTo>
                <a:lnTo>
                  <a:pt x="1535" y="6835"/>
                </a:lnTo>
                <a:close/>
                <a:moveTo>
                  <a:pt x="5193" y="6835"/>
                </a:moveTo>
                <a:lnTo>
                  <a:pt x="5193" y="8030"/>
                </a:lnTo>
                <a:lnTo>
                  <a:pt x="3712" y="8030"/>
                </a:lnTo>
                <a:lnTo>
                  <a:pt x="3605" y="6835"/>
                </a:lnTo>
                <a:close/>
                <a:moveTo>
                  <a:pt x="7298" y="6835"/>
                </a:moveTo>
                <a:lnTo>
                  <a:pt x="7191" y="8030"/>
                </a:lnTo>
                <a:lnTo>
                  <a:pt x="5728" y="8030"/>
                </a:lnTo>
                <a:lnTo>
                  <a:pt x="5728" y="6835"/>
                </a:lnTo>
                <a:close/>
                <a:moveTo>
                  <a:pt x="9386" y="6835"/>
                </a:moveTo>
                <a:lnTo>
                  <a:pt x="9189" y="8030"/>
                </a:lnTo>
                <a:lnTo>
                  <a:pt x="7744" y="8030"/>
                </a:lnTo>
                <a:lnTo>
                  <a:pt x="7851" y="6835"/>
                </a:lnTo>
                <a:close/>
                <a:moveTo>
                  <a:pt x="5460" y="1"/>
                </a:moveTo>
                <a:cubicBezTo>
                  <a:pt x="5211" y="1"/>
                  <a:pt x="4979" y="90"/>
                  <a:pt x="4800" y="286"/>
                </a:cubicBezTo>
                <a:lnTo>
                  <a:pt x="2516" y="2570"/>
                </a:lnTo>
                <a:lnTo>
                  <a:pt x="2498" y="2588"/>
                </a:lnTo>
                <a:lnTo>
                  <a:pt x="0" y="2588"/>
                </a:lnTo>
                <a:lnTo>
                  <a:pt x="982" y="8387"/>
                </a:lnTo>
                <a:cubicBezTo>
                  <a:pt x="1035" y="8637"/>
                  <a:pt x="1249" y="8833"/>
                  <a:pt x="1499" y="8833"/>
                </a:cubicBezTo>
                <a:lnTo>
                  <a:pt x="9386" y="8833"/>
                </a:lnTo>
                <a:cubicBezTo>
                  <a:pt x="9636" y="8833"/>
                  <a:pt x="9867" y="8637"/>
                  <a:pt x="9903" y="8387"/>
                </a:cubicBezTo>
                <a:lnTo>
                  <a:pt x="10920" y="2588"/>
                </a:lnTo>
                <a:lnTo>
                  <a:pt x="8422" y="2588"/>
                </a:lnTo>
                <a:lnTo>
                  <a:pt x="6121" y="286"/>
                </a:lnTo>
                <a:cubicBezTo>
                  <a:pt x="5960" y="108"/>
                  <a:pt x="5710" y="1"/>
                  <a:pt x="5460" y="1"/>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79" name="Google Shape;779;p39"/>
          <p:cNvSpPr/>
          <p:nvPr/>
        </p:nvSpPr>
        <p:spPr>
          <a:xfrm>
            <a:off x="4658000" y="3086034"/>
            <a:ext cx="311397" cy="336915"/>
          </a:xfrm>
          <a:custGeom>
            <a:avLst/>
            <a:gdLst/>
            <a:ahLst/>
            <a:cxnLst/>
            <a:rect l="l" t="t" r="r" b="b"/>
            <a:pathLst>
              <a:path w="9422" h="9886" extrusionOk="0">
                <a:moveTo>
                  <a:pt x="2927" y="2730"/>
                </a:moveTo>
                <a:cubicBezTo>
                  <a:pt x="3070" y="2837"/>
                  <a:pt x="3195" y="2998"/>
                  <a:pt x="3195" y="3194"/>
                </a:cubicBezTo>
                <a:cubicBezTo>
                  <a:pt x="3195" y="3497"/>
                  <a:pt x="2963" y="3729"/>
                  <a:pt x="2659" y="3729"/>
                </a:cubicBezTo>
                <a:cubicBezTo>
                  <a:pt x="2374" y="3729"/>
                  <a:pt x="2124" y="3497"/>
                  <a:pt x="2124" y="3194"/>
                </a:cubicBezTo>
                <a:cubicBezTo>
                  <a:pt x="2124" y="3016"/>
                  <a:pt x="2231" y="2837"/>
                  <a:pt x="2392" y="2748"/>
                </a:cubicBezTo>
                <a:cubicBezTo>
                  <a:pt x="2392" y="2837"/>
                  <a:pt x="2392" y="2944"/>
                  <a:pt x="2392" y="3069"/>
                </a:cubicBezTo>
                <a:cubicBezTo>
                  <a:pt x="2392" y="3212"/>
                  <a:pt x="2517" y="3319"/>
                  <a:pt x="2659" y="3319"/>
                </a:cubicBezTo>
                <a:cubicBezTo>
                  <a:pt x="2802" y="3319"/>
                  <a:pt x="2927" y="3212"/>
                  <a:pt x="2927" y="3069"/>
                </a:cubicBezTo>
                <a:cubicBezTo>
                  <a:pt x="2927" y="2944"/>
                  <a:pt x="2927" y="2837"/>
                  <a:pt x="2927" y="2730"/>
                </a:cubicBezTo>
                <a:close/>
                <a:moveTo>
                  <a:pt x="268" y="0"/>
                </a:moveTo>
                <a:cubicBezTo>
                  <a:pt x="126" y="0"/>
                  <a:pt x="1" y="125"/>
                  <a:pt x="1" y="268"/>
                </a:cubicBezTo>
                <a:cubicBezTo>
                  <a:pt x="1" y="1517"/>
                  <a:pt x="500" y="1660"/>
                  <a:pt x="1375" y="1784"/>
                </a:cubicBezTo>
                <a:cubicBezTo>
                  <a:pt x="1500" y="1820"/>
                  <a:pt x="1660" y="1838"/>
                  <a:pt x="1821" y="1874"/>
                </a:cubicBezTo>
                <a:cubicBezTo>
                  <a:pt x="1999" y="1909"/>
                  <a:pt x="2195" y="1927"/>
                  <a:pt x="2303" y="2213"/>
                </a:cubicBezTo>
                <a:cubicBezTo>
                  <a:pt x="1892" y="2373"/>
                  <a:pt x="1607" y="2766"/>
                  <a:pt x="1607" y="3212"/>
                </a:cubicBezTo>
                <a:lnTo>
                  <a:pt x="1607" y="5638"/>
                </a:lnTo>
                <a:cubicBezTo>
                  <a:pt x="1607" y="5781"/>
                  <a:pt x="1660" y="5924"/>
                  <a:pt x="1767" y="6013"/>
                </a:cubicBezTo>
                <a:lnTo>
                  <a:pt x="5496" y="9742"/>
                </a:lnTo>
                <a:cubicBezTo>
                  <a:pt x="5586" y="9831"/>
                  <a:pt x="5728" y="9885"/>
                  <a:pt x="5853" y="9885"/>
                </a:cubicBezTo>
                <a:cubicBezTo>
                  <a:pt x="5996" y="9885"/>
                  <a:pt x="6121" y="9831"/>
                  <a:pt x="6228" y="9724"/>
                </a:cubicBezTo>
                <a:lnTo>
                  <a:pt x="9208" y="6763"/>
                </a:lnTo>
                <a:cubicBezTo>
                  <a:pt x="9422" y="6566"/>
                  <a:pt x="9422" y="6209"/>
                  <a:pt x="9225" y="6013"/>
                </a:cubicBezTo>
                <a:lnTo>
                  <a:pt x="5496" y="2302"/>
                </a:lnTo>
                <a:cubicBezTo>
                  <a:pt x="5389" y="2195"/>
                  <a:pt x="5247" y="2123"/>
                  <a:pt x="5122" y="2123"/>
                </a:cubicBezTo>
                <a:lnTo>
                  <a:pt x="2820" y="2123"/>
                </a:lnTo>
                <a:cubicBezTo>
                  <a:pt x="2677" y="1660"/>
                  <a:pt x="2392" y="1428"/>
                  <a:pt x="1928" y="1338"/>
                </a:cubicBezTo>
                <a:cubicBezTo>
                  <a:pt x="1749" y="1303"/>
                  <a:pt x="1589" y="1285"/>
                  <a:pt x="1446" y="1267"/>
                </a:cubicBezTo>
                <a:cubicBezTo>
                  <a:pt x="697" y="1160"/>
                  <a:pt x="536" y="1124"/>
                  <a:pt x="536" y="268"/>
                </a:cubicBezTo>
                <a:cubicBezTo>
                  <a:pt x="536" y="125"/>
                  <a:pt x="411" y="0"/>
                  <a:pt x="268"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780" name="Google Shape;780;p39"/>
          <p:cNvGrpSpPr/>
          <p:nvPr/>
        </p:nvGrpSpPr>
        <p:grpSpPr>
          <a:xfrm>
            <a:off x="5219949" y="3082177"/>
            <a:ext cx="317875" cy="344208"/>
            <a:chOff x="5583325" y="1073450"/>
            <a:chExt cx="240450" cy="252500"/>
          </a:xfrm>
        </p:grpSpPr>
        <p:sp>
          <p:nvSpPr>
            <p:cNvPr id="781" name="Google Shape;781;p39"/>
            <p:cNvSpPr/>
            <p:nvPr/>
          </p:nvSpPr>
          <p:spPr>
            <a:xfrm>
              <a:off x="5613200" y="1229575"/>
              <a:ext cx="96375" cy="96375"/>
            </a:xfrm>
            <a:custGeom>
              <a:avLst/>
              <a:gdLst/>
              <a:ahLst/>
              <a:cxnLst/>
              <a:rect l="l" t="t" r="r" b="b"/>
              <a:pathLst>
                <a:path w="3855" h="3855" extrusionOk="0">
                  <a:moveTo>
                    <a:pt x="1928" y="1267"/>
                  </a:moveTo>
                  <a:cubicBezTo>
                    <a:pt x="2303" y="1267"/>
                    <a:pt x="2588" y="1553"/>
                    <a:pt x="2588" y="1927"/>
                  </a:cubicBezTo>
                  <a:cubicBezTo>
                    <a:pt x="2588" y="2302"/>
                    <a:pt x="2285" y="2588"/>
                    <a:pt x="1928" y="2588"/>
                  </a:cubicBezTo>
                  <a:cubicBezTo>
                    <a:pt x="1553" y="2588"/>
                    <a:pt x="1268" y="2302"/>
                    <a:pt x="1268" y="1927"/>
                  </a:cubicBezTo>
                  <a:cubicBezTo>
                    <a:pt x="1268" y="1553"/>
                    <a:pt x="1553" y="1267"/>
                    <a:pt x="1928" y="1267"/>
                  </a:cubicBezTo>
                  <a:close/>
                  <a:moveTo>
                    <a:pt x="1928" y="0"/>
                  </a:moveTo>
                  <a:cubicBezTo>
                    <a:pt x="857" y="0"/>
                    <a:pt x="1" y="857"/>
                    <a:pt x="1" y="1927"/>
                  </a:cubicBezTo>
                  <a:cubicBezTo>
                    <a:pt x="1" y="2998"/>
                    <a:pt x="857" y="3854"/>
                    <a:pt x="1928" y="3854"/>
                  </a:cubicBezTo>
                  <a:cubicBezTo>
                    <a:pt x="2998" y="3854"/>
                    <a:pt x="3855" y="2998"/>
                    <a:pt x="3855" y="1927"/>
                  </a:cubicBezTo>
                  <a:cubicBezTo>
                    <a:pt x="3855" y="857"/>
                    <a:pt x="2998" y="0"/>
                    <a:pt x="1928"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82" name="Google Shape;782;p39"/>
            <p:cNvSpPr/>
            <p:nvPr/>
          </p:nvSpPr>
          <p:spPr>
            <a:xfrm>
              <a:off x="5689050" y="1144825"/>
              <a:ext cx="134725" cy="122250"/>
            </a:xfrm>
            <a:custGeom>
              <a:avLst/>
              <a:gdLst/>
              <a:ahLst/>
              <a:cxnLst/>
              <a:rect l="l" t="t" r="r" b="b"/>
              <a:pathLst>
                <a:path w="5389" h="4890" extrusionOk="0">
                  <a:moveTo>
                    <a:pt x="4050" y="0"/>
                  </a:moveTo>
                  <a:lnTo>
                    <a:pt x="0" y="1695"/>
                  </a:lnTo>
                  <a:lnTo>
                    <a:pt x="1321" y="4889"/>
                  </a:lnTo>
                  <a:lnTo>
                    <a:pt x="5389" y="3212"/>
                  </a:lnTo>
                  <a:lnTo>
                    <a:pt x="4050" y="0"/>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83" name="Google Shape;783;p39"/>
            <p:cNvSpPr/>
            <p:nvPr/>
          </p:nvSpPr>
          <p:spPr>
            <a:xfrm>
              <a:off x="5583325" y="1073450"/>
              <a:ext cx="106175" cy="150350"/>
            </a:xfrm>
            <a:custGeom>
              <a:avLst/>
              <a:gdLst/>
              <a:ahLst/>
              <a:cxnLst/>
              <a:rect l="l" t="t" r="r" b="b"/>
              <a:pathLst>
                <a:path w="4247" h="6014" extrusionOk="0">
                  <a:moveTo>
                    <a:pt x="1820" y="0"/>
                  </a:moveTo>
                  <a:lnTo>
                    <a:pt x="1071" y="304"/>
                  </a:lnTo>
                  <a:cubicBezTo>
                    <a:pt x="1071" y="322"/>
                    <a:pt x="1089" y="339"/>
                    <a:pt x="1089" y="357"/>
                  </a:cubicBezTo>
                  <a:lnTo>
                    <a:pt x="1392" y="1107"/>
                  </a:lnTo>
                  <a:lnTo>
                    <a:pt x="304" y="1553"/>
                  </a:lnTo>
                  <a:cubicBezTo>
                    <a:pt x="108" y="1642"/>
                    <a:pt x="0" y="1892"/>
                    <a:pt x="90" y="2088"/>
                  </a:cubicBezTo>
                  <a:cubicBezTo>
                    <a:pt x="143" y="2249"/>
                    <a:pt x="304" y="2338"/>
                    <a:pt x="464" y="2338"/>
                  </a:cubicBezTo>
                  <a:cubicBezTo>
                    <a:pt x="518" y="2338"/>
                    <a:pt x="571" y="2320"/>
                    <a:pt x="607" y="2302"/>
                  </a:cubicBezTo>
                  <a:lnTo>
                    <a:pt x="1696" y="1856"/>
                  </a:lnTo>
                  <a:lnTo>
                    <a:pt x="3284" y="5728"/>
                  </a:lnTo>
                  <a:cubicBezTo>
                    <a:pt x="3623" y="5746"/>
                    <a:pt x="3962" y="5835"/>
                    <a:pt x="4247" y="6013"/>
                  </a:cubicBezTo>
                  <a:lnTo>
                    <a:pt x="1838" y="54"/>
                  </a:lnTo>
                  <a:cubicBezTo>
                    <a:pt x="1838" y="36"/>
                    <a:pt x="1820" y="18"/>
                    <a:pt x="1820"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84" name="Google Shape;784;p39"/>
            <p:cNvSpPr/>
            <p:nvPr/>
          </p:nvSpPr>
          <p:spPr>
            <a:xfrm>
              <a:off x="5716250" y="1252775"/>
              <a:ext cx="88350" cy="53100"/>
            </a:xfrm>
            <a:custGeom>
              <a:avLst/>
              <a:gdLst/>
              <a:ahLst/>
              <a:cxnLst/>
              <a:rect l="l" t="t" r="r" b="b"/>
              <a:pathLst>
                <a:path w="3534" h="2124" extrusionOk="0">
                  <a:moveTo>
                    <a:pt x="3123" y="0"/>
                  </a:moveTo>
                  <a:cubicBezTo>
                    <a:pt x="3087" y="0"/>
                    <a:pt x="3016" y="0"/>
                    <a:pt x="2962" y="18"/>
                  </a:cubicBezTo>
                  <a:lnTo>
                    <a:pt x="268" y="1124"/>
                  </a:lnTo>
                  <a:cubicBezTo>
                    <a:pt x="250" y="1481"/>
                    <a:pt x="161" y="1820"/>
                    <a:pt x="1" y="2106"/>
                  </a:cubicBezTo>
                  <a:lnTo>
                    <a:pt x="1" y="2123"/>
                  </a:lnTo>
                  <a:lnTo>
                    <a:pt x="3248" y="767"/>
                  </a:lnTo>
                  <a:cubicBezTo>
                    <a:pt x="3409" y="714"/>
                    <a:pt x="3533" y="571"/>
                    <a:pt x="3533" y="393"/>
                  </a:cubicBezTo>
                  <a:cubicBezTo>
                    <a:pt x="3533" y="179"/>
                    <a:pt x="3337" y="0"/>
                    <a:pt x="3123"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785" name="Google Shape;785;p39"/>
          <p:cNvGrpSpPr/>
          <p:nvPr/>
        </p:nvGrpSpPr>
        <p:grpSpPr>
          <a:xfrm>
            <a:off x="5703822" y="3071928"/>
            <a:ext cx="386850" cy="294962"/>
            <a:chOff x="1502275" y="3638775"/>
            <a:chExt cx="292625" cy="216375"/>
          </a:xfrm>
        </p:grpSpPr>
        <p:sp>
          <p:nvSpPr>
            <p:cNvPr id="786" name="Google Shape;786;p39"/>
            <p:cNvSpPr/>
            <p:nvPr/>
          </p:nvSpPr>
          <p:spPr>
            <a:xfrm>
              <a:off x="1502275" y="3658850"/>
              <a:ext cx="292625" cy="196300"/>
            </a:xfrm>
            <a:custGeom>
              <a:avLst/>
              <a:gdLst/>
              <a:ahLst/>
              <a:cxnLst/>
              <a:rect l="l" t="t" r="r" b="b"/>
              <a:pathLst>
                <a:path w="11705" h="7852" extrusionOk="0">
                  <a:moveTo>
                    <a:pt x="0" y="0"/>
                  </a:moveTo>
                  <a:lnTo>
                    <a:pt x="0" y="7441"/>
                  </a:lnTo>
                  <a:lnTo>
                    <a:pt x="4657" y="7441"/>
                  </a:lnTo>
                  <a:cubicBezTo>
                    <a:pt x="4657" y="7673"/>
                    <a:pt x="4835" y="7851"/>
                    <a:pt x="5050" y="7851"/>
                  </a:cubicBezTo>
                  <a:lnTo>
                    <a:pt x="6655" y="7851"/>
                  </a:lnTo>
                  <a:cubicBezTo>
                    <a:pt x="6887" y="7851"/>
                    <a:pt x="7048" y="7673"/>
                    <a:pt x="7048" y="7441"/>
                  </a:cubicBezTo>
                  <a:lnTo>
                    <a:pt x="11705" y="7441"/>
                  </a:lnTo>
                  <a:lnTo>
                    <a:pt x="11705" y="0"/>
                  </a:lnTo>
                  <a:lnTo>
                    <a:pt x="10902" y="0"/>
                  </a:lnTo>
                  <a:lnTo>
                    <a:pt x="10902" y="6513"/>
                  </a:lnTo>
                  <a:lnTo>
                    <a:pt x="785" y="6513"/>
                  </a:lnTo>
                  <a:lnTo>
                    <a:pt x="785" y="0"/>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87" name="Google Shape;787;p39"/>
            <p:cNvSpPr/>
            <p:nvPr/>
          </p:nvSpPr>
          <p:spPr>
            <a:xfrm>
              <a:off x="1535275" y="3638775"/>
              <a:ext cx="226625" cy="169525"/>
            </a:xfrm>
            <a:custGeom>
              <a:avLst/>
              <a:gdLst/>
              <a:ahLst/>
              <a:cxnLst/>
              <a:rect l="l" t="t" r="r" b="b"/>
              <a:pathLst>
                <a:path w="9065" h="6781" extrusionOk="0">
                  <a:moveTo>
                    <a:pt x="4265" y="803"/>
                  </a:moveTo>
                  <a:lnTo>
                    <a:pt x="4265" y="5978"/>
                  </a:lnTo>
                  <a:lnTo>
                    <a:pt x="803" y="5978"/>
                  </a:lnTo>
                  <a:lnTo>
                    <a:pt x="803" y="803"/>
                  </a:lnTo>
                  <a:close/>
                  <a:moveTo>
                    <a:pt x="8262" y="803"/>
                  </a:moveTo>
                  <a:lnTo>
                    <a:pt x="8262" y="5978"/>
                  </a:lnTo>
                  <a:lnTo>
                    <a:pt x="4800" y="5978"/>
                  </a:lnTo>
                  <a:lnTo>
                    <a:pt x="4800" y="803"/>
                  </a:lnTo>
                  <a:close/>
                  <a:moveTo>
                    <a:pt x="0" y="0"/>
                  </a:moveTo>
                  <a:lnTo>
                    <a:pt x="0" y="6781"/>
                  </a:lnTo>
                  <a:lnTo>
                    <a:pt x="9064" y="6781"/>
                  </a:lnTo>
                  <a:lnTo>
                    <a:pt x="9064" y="0"/>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88" name="Google Shape;788;p39"/>
            <p:cNvSpPr/>
            <p:nvPr/>
          </p:nvSpPr>
          <p:spPr>
            <a:xfrm>
              <a:off x="1675350" y="3691850"/>
              <a:ext cx="46400" cy="10300"/>
            </a:xfrm>
            <a:custGeom>
              <a:avLst/>
              <a:gdLst/>
              <a:ahLst/>
              <a:cxnLst/>
              <a:rect l="l" t="t" r="r" b="b"/>
              <a:pathLst>
                <a:path w="1856" h="412" extrusionOk="0">
                  <a:moveTo>
                    <a:pt x="0" y="1"/>
                  </a:moveTo>
                  <a:lnTo>
                    <a:pt x="0" y="411"/>
                  </a:lnTo>
                  <a:lnTo>
                    <a:pt x="1856" y="411"/>
                  </a:lnTo>
                  <a:lnTo>
                    <a:pt x="1856" y="1"/>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89" name="Google Shape;789;p39"/>
            <p:cNvSpPr/>
            <p:nvPr/>
          </p:nvSpPr>
          <p:spPr>
            <a:xfrm>
              <a:off x="1675350" y="3711925"/>
              <a:ext cx="46400" cy="9850"/>
            </a:xfrm>
            <a:custGeom>
              <a:avLst/>
              <a:gdLst/>
              <a:ahLst/>
              <a:cxnLst/>
              <a:rect l="l" t="t" r="r" b="b"/>
              <a:pathLst>
                <a:path w="1856" h="394" extrusionOk="0">
                  <a:moveTo>
                    <a:pt x="0" y="1"/>
                  </a:moveTo>
                  <a:lnTo>
                    <a:pt x="0" y="393"/>
                  </a:lnTo>
                  <a:lnTo>
                    <a:pt x="1856" y="393"/>
                  </a:lnTo>
                  <a:lnTo>
                    <a:pt x="1856" y="1"/>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90" name="Google Shape;790;p39"/>
            <p:cNvSpPr/>
            <p:nvPr/>
          </p:nvSpPr>
          <p:spPr>
            <a:xfrm>
              <a:off x="1675350" y="3732000"/>
              <a:ext cx="32125" cy="9825"/>
            </a:xfrm>
            <a:custGeom>
              <a:avLst/>
              <a:gdLst/>
              <a:ahLst/>
              <a:cxnLst/>
              <a:rect l="l" t="t" r="r" b="b"/>
              <a:pathLst>
                <a:path w="1285" h="393" extrusionOk="0">
                  <a:moveTo>
                    <a:pt x="0" y="0"/>
                  </a:moveTo>
                  <a:lnTo>
                    <a:pt x="0" y="393"/>
                  </a:lnTo>
                  <a:lnTo>
                    <a:pt x="1285" y="393"/>
                  </a:lnTo>
                  <a:lnTo>
                    <a:pt x="1285" y="0"/>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791" name="Google Shape;791;p39"/>
          <p:cNvGrpSpPr/>
          <p:nvPr/>
        </p:nvGrpSpPr>
        <p:grpSpPr>
          <a:xfrm>
            <a:off x="6258857" y="3016414"/>
            <a:ext cx="354428" cy="362441"/>
            <a:chOff x="3171000" y="4021950"/>
            <a:chExt cx="268100" cy="265875"/>
          </a:xfrm>
        </p:grpSpPr>
        <p:sp>
          <p:nvSpPr>
            <p:cNvPr id="792" name="Google Shape;792;p39"/>
            <p:cNvSpPr/>
            <p:nvPr/>
          </p:nvSpPr>
          <p:spPr>
            <a:xfrm>
              <a:off x="3171000" y="4058525"/>
              <a:ext cx="230200" cy="229300"/>
            </a:xfrm>
            <a:custGeom>
              <a:avLst/>
              <a:gdLst/>
              <a:ahLst/>
              <a:cxnLst/>
              <a:rect l="l" t="t" r="r" b="b"/>
              <a:pathLst>
                <a:path w="9208" h="9172" extrusionOk="0">
                  <a:moveTo>
                    <a:pt x="1782" y="6720"/>
                  </a:moveTo>
                  <a:cubicBezTo>
                    <a:pt x="1957" y="6720"/>
                    <a:pt x="2130" y="6787"/>
                    <a:pt x="2266" y="6923"/>
                  </a:cubicBezTo>
                  <a:cubicBezTo>
                    <a:pt x="2534" y="7191"/>
                    <a:pt x="2534" y="7619"/>
                    <a:pt x="2266" y="7869"/>
                  </a:cubicBezTo>
                  <a:lnTo>
                    <a:pt x="1142" y="8244"/>
                  </a:lnTo>
                  <a:lnTo>
                    <a:pt x="928" y="8047"/>
                  </a:lnTo>
                  <a:lnTo>
                    <a:pt x="1303" y="6905"/>
                  </a:lnTo>
                  <a:cubicBezTo>
                    <a:pt x="1443" y="6783"/>
                    <a:pt x="1614" y="6720"/>
                    <a:pt x="1782" y="6720"/>
                  </a:cubicBezTo>
                  <a:close/>
                  <a:moveTo>
                    <a:pt x="7494" y="0"/>
                  </a:moveTo>
                  <a:lnTo>
                    <a:pt x="839" y="6656"/>
                  </a:lnTo>
                  <a:lnTo>
                    <a:pt x="0" y="9171"/>
                  </a:lnTo>
                  <a:lnTo>
                    <a:pt x="2552" y="8333"/>
                  </a:lnTo>
                  <a:lnTo>
                    <a:pt x="9207" y="1695"/>
                  </a:lnTo>
                  <a:lnTo>
                    <a:pt x="7494" y="0"/>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93" name="Google Shape;793;p39"/>
            <p:cNvSpPr/>
            <p:nvPr/>
          </p:nvSpPr>
          <p:spPr>
            <a:xfrm>
              <a:off x="3367725" y="4021950"/>
              <a:ext cx="71375" cy="69150"/>
            </a:xfrm>
            <a:custGeom>
              <a:avLst/>
              <a:gdLst/>
              <a:ahLst/>
              <a:cxnLst/>
              <a:rect l="l" t="t" r="r" b="b"/>
              <a:pathLst>
                <a:path w="2855" h="2766" extrusionOk="0">
                  <a:moveTo>
                    <a:pt x="1320" y="0"/>
                  </a:moveTo>
                  <a:cubicBezTo>
                    <a:pt x="1187" y="0"/>
                    <a:pt x="1053" y="54"/>
                    <a:pt x="946" y="161"/>
                  </a:cubicBezTo>
                  <a:lnTo>
                    <a:pt x="0" y="1089"/>
                  </a:lnTo>
                  <a:lnTo>
                    <a:pt x="1695" y="2766"/>
                  </a:lnTo>
                  <a:lnTo>
                    <a:pt x="2623" y="1838"/>
                  </a:lnTo>
                  <a:cubicBezTo>
                    <a:pt x="2855" y="1642"/>
                    <a:pt x="2855" y="1303"/>
                    <a:pt x="2641" y="1106"/>
                  </a:cubicBezTo>
                  <a:lnTo>
                    <a:pt x="1695" y="161"/>
                  </a:lnTo>
                  <a:cubicBezTo>
                    <a:pt x="1588" y="54"/>
                    <a:pt x="1454" y="0"/>
                    <a:pt x="1320"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794" name="Google Shape;794;p39"/>
          <p:cNvSpPr/>
          <p:nvPr/>
        </p:nvSpPr>
        <p:spPr>
          <a:xfrm>
            <a:off x="6779633" y="3050756"/>
            <a:ext cx="394518" cy="407460"/>
          </a:xfrm>
          <a:custGeom>
            <a:avLst/>
            <a:gdLst/>
            <a:ahLst/>
            <a:cxnLst/>
            <a:rect l="l" t="t" r="r" b="b"/>
            <a:pathLst>
              <a:path w="11937" h="11956" extrusionOk="0">
                <a:moveTo>
                  <a:pt x="9225" y="1125"/>
                </a:moveTo>
                <a:lnTo>
                  <a:pt x="10831" y="2730"/>
                </a:lnTo>
                <a:lnTo>
                  <a:pt x="9814" y="3747"/>
                </a:lnTo>
                <a:lnTo>
                  <a:pt x="8975" y="2927"/>
                </a:lnTo>
                <a:lnTo>
                  <a:pt x="8583" y="3301"/>
                </a:lnTo>
                <a:lnTo>
                  <a:pt x="9421" y="4140"/>
                </a:lnTo>
                <a:lnTo>
                  <a:pt x="8368" y="5175"/>
                </a:lnTo>
                <a:lnTo>
                  <a:pt x="7548" y="4354"/>
                </a:lnTo>
                <a:lnTo>
                  <a:pt x="7173" y="4729"/>
                </a:lnTo>
                <a:lnTo>
                  <a:pt x="8012" y="5550"/>
                </a:lnTo>
                <a:lnTo>
                  <a:pt x="6977" y="6584"/>
                </a:lnTo>
                <a:lnTo>
                  <a:pt x="6138" y="5764"/>
                </a:lnTo>
                <a:lnTo>
                  <a:pt x="5763" y="6138"/>
                </a:lnTo>
                <a:lnTo>
                  <a:pt x="6602" y="6959"/>
                </a:lnTo>
                <a:lnTo>
                  <a:pt x="5549" y="7994"/>
                </a:lnTo>
                <a:lnTo>
                  <a:pt x="4728" y="7173"/>
                </a:lnTo>
                <a:lnTo>
                  <a:pt x="4354" y="7548"/>
                </a:lnTo>
                <a:lnTo>
                  <a:pt x="5175" y="8369"/>
                </a:lnTo>
                <a:lnTo>
                  <a:pt x="4140" y="9404"/>
                </a:lnTo>
                <a:lnTo>
                  <a:pt x="3319" y="8583"/>
                </a:lnTo>
                <a:lnTo>
                  <a:pt x="2944" y="8958"/>
                </a:lnTo>
                <a:lnTo>
                  <a:pt x="3765" y="9778"/>
                </a:lnTo>
                <a:lnTo>
                  <a:pt x="2748" y="10795"/>
                </a:lnTo>
                <a:lnTo>
                  <a:pt x="1160" y="9207"/>
                </a:lnTo>
                <a:lnTo>
                  <a:pt x="9225" y="1125"/>
                </a:lnTo>
                <a:close/>
                <a:moveTo>
                  <a:pt x="9225" y="1"/>
                </a:moveTo>
                <a:lnTo>
                  <a:pt x="0" y="9225"/>
                </a:lnTo>
                <a:lnTo>
                  <a:pt x="2730" y="11955"/>
                </a:lnTo>
                <a:lnTo>
                  <a:pt x="11937" y="2748"/>
                </a:lnTo>
                <a:lnTo>
                  <a:pt x="9225" y="1"/>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95" name="Google Shape;795;p39"/>
          <p:cNvSpPr/>
          <p:nvPr/>
        </p:nvSpPr>
        <p:spPr>
          <a:xfrm>
            <a:off x="7334021" y="3035213"/>
            <a:ext cx="352082" cy="363191"/>
          </a:xfrm>
          <a:custGeom>
            <a:avLst/>
            <a:gdLst/>
            <a:ahLst/>
            <a:cxnLst/>
            <a:rect l="l" t="t" r="r" b="b"/>
            <a:pathLst>
              <a:path w="10653" h="10657" extrusionOk="0">
                <a:moveTo>
                  <a:pt x="6254" y="823"/>
                </a:moveTo>
                <a:cubicBezTo>
                  <a:pt x="6352" y="823"/>
                  <a:pt x="6452" y="841"/>
                  <a:pt x="6549" y="879"/>
                </a:cubicBezTo>
                <a:cubicBezTo>
                  <a:pt x="6959" y="1040"/>
                  <a:pt x="7155" y="1504"/>
                  <a:pt x="6977" y="1914"/>
                </a:cubicBezTo>
                <a:cubicBezTo>
                  <a:pt x="6867" y="2217"/>
                  <a:pt x="6554" y="2414"/>
                  <a:pt x="6237" y="2414"/>
                </a:cubicBezTo>
                <a:cubicBezTo>
                  <a:pt x="6143" y="2414"/>
                  <a:pt x="6049" y="2397"/>
                  <a:pt x="5960" y="2360"/>
                </a:cubicBezTo>
                <a:cubicBezTo>
                  <a:pt x="5532" y="2200"/>
                  <a:pt x="5353" y="1736"/>
                  <a:pt x="5514" y="1325"/>
                </a:cubicBezTo>
                <a:cubicBezTo>
                  <a:pt x="5636" y="1012"/>
                  <a:pt x="5936" y="823"/>
                  <a:pt x="6254" y="823"/>
                </a:cubicBezTo>
                <a:close/>
                <a:moveTo>
                  <a:pt x="9047" y="3609"/>
                </a:moveTo>
                <a:cubicBezTo>
                  <a:pt x="9493" y="3609"/>
                  <a:pt x="9849" y="3966"/>
                  <a:pt x="9849" y="4394"/>
                </a:cubicBezTo>
                <a:cubicBezTo>
                  <a:pt x="9849" y="4840"/>
                  <a:pt x="9493" y="5197"/>
                  <a:pt x="9047" y="5197"/>
                </a:cubicBezTo>
                <a:cubicBezTo>
                  <a:pt x="8618" y="5197"/>
                  <a:pt x="8244" y="4840"/>
                  <a:pt x="8244" y="4394"/>
                </a:cubicBezTo>
                <a:cubicBezTo>
                  <a:pt x="8244" y="3966"/>
                  <a:pt x="8618" y="3609"/>
                  <a:pt x="9047" y="3609"/>
                </a:cubicBezTo>
                <a:close/>
                <a:moveTo>
                  <a:pt x="5585" y="4662"/>
                </a:moveTo>
                <a:cubicBezTo>
                  <a:pt x="5817" y="4662"/>
                  <a:pt x="5978" y="4840"/>
                  <a:pt x="5978" y="5072"/>
                </a:cubicBezTo>
                <a:cubicBezTo>
                  <a:pt x="5978" y="5304"/>
                  <a:pt x="5817" y="5465"/>
                  <a:pt x="5585" y="5465"/>
                </a:cubicBezTo>
                <a:cubicBezTo>
                  <a:pt x="5371" y="5465"/>
                  <a:pt x="5193" y="5304"/>
                  <a:pt x="5193" y="5072"/>
                </a:cubicBezTo>
                <a:cubicBezTo>
                  <a:pt x="5193" y="4840"/>
                  <a:pt x="5371" y="4662"/>
                  <a:pt x="5585" y="4662"/>
                </a:cubicBezTo>
                <a:close/>
                <a:moveTo>
                  <a:pt x="6272" y="0"/>
                </a:moveTo>
                <a:cubicBezTo>
                  <a:pt x="5644" y="0"/>
                  <a:pt x="5041" y="377"/>
                  <a:pt x="4782" y="1004"/>
                </a:cubicBezTo>
                <a:cubicBezTo>
                  <a:pt x="4443" y="1807"/>
                  <a:pt x="4853" y="2735"/>
                  <a:pt x="5656" y="3074"/>
                </a:cubicBezTo>
                <a:cubicBezTo>
                  <a:pt x="5817" y="3145"/>
                  <a:pt x="5978" y="3163"/>
                  <a:pt x="6138" y="3181"/>
                </a:cubicBezTo>
                <a:lnTo>
                  <a:pt x="4943" y="4376"/>
                </a:lnTo>
                <a:lnTo>
                  <a:pt x="4639" y="5036"/>
                </a:lnTo>
                <a:lnTo>
                  <a:pt x="803" y="7195"/>
                </a:lnTo>
                <a:lnTo>
                  <a:pt x="0" y="8534"/>
                </a:lnTo>
                <a:lnTo>
                  <a:pt x="3854" y="6803"/>
                </a:lnTo>
                <a:lnTo>
                  <a:pt x="2124" y="10657"/>
                </a:lnTo>
                <a:lnTo>
                  <a:pt x="2124" y="10657"/>
                </a:lnTo>
                <a:lnTo>
                  <a:pt x="3462" y="9854"/>
                </a:lnTo>
                <a:lnTo>
                  <a:pt x="5603" y="6036"/>
                </a:lnTo>
                <a:lnTo>
                  <a:pt x="6245" y="5732"/>
                </a:lnTo>
                <a:lnTo>
                  <a:pt x="7459" y="4537"/>
                </a:lnTo>
                <a:cubicBezTo>
                  <a:pt x="7512" y="5376"/>
                  <a:pt x="8208" y="6000"/>
                  <a:pt x="9047" y="6000"/>
                </a:cubicBezTo>
                <a:cubicBezTo>
                  <a:pt x="9939" y="6000"/>
                  <a:pt x="10652" y="5286"/>
                  <a:pt x="10652" y="4394"/>
                </a:cubicBezTo>
                <a:cubicBezTo>
                  <a:pt x="10652" y="3520"/>
                  <a:pt x="9939" y="2806"/>
                  <a:pt x="9047" y="2806"/>
                </a:cubicBezTo>
                <a:cubicBezTo>
                  <a:pt x="8708" y="2806"/>
                  <a:pt x="8386" y="2913"/>
                  <a:pt x="8119" y="3109"/>
                </a:cubicBezTo>
                <a:lnTo>
                  <a:pt x="6834" y="3823"/>
                </a:lnTo>
                <a:lnTo>
                  <a:pt x="7548" y="2539"/>
                </a:lnTo>
                <a:cubicBezTo>
                  <a:pt x="7619" y="2431"/>
                  <a:pt x="7690" y="2307"/>
                  <a:pt x="7726" y="2200"/>
                </a:cubicBezTo>
                <a:cubicBezTo>
                  <a:pt x="8065" y="1379"/>
                  <a:pt x="7673" y="451"/>
                  <a:pt x="6852" y="112"/>
                </a:cubicBezTo>
                <a:cubicBezTo>
                  <a:pt x="6662" y="36"/>
                  <a:pt x="6466" y="0"/>
                  <a:pt x="6272"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796" name="Google Shape;796;p39"/>
          <p:cNvGrpSpPr/>
          <p:nvPr/>
        </p:nvGrpSpPr>
        <p:grpSpPr>
          <a:xfrm>
            <a:off x="7848132" y="3068067"/>
            <a:ext cx="334400" cy="344821"/>
            <a:chOff x="5684575" y="4038000"/>
            <a:chExt cx="252950" cy="252950"/>
          </a:xfrm>
        </p:grpSpPr>
        <p:sp>
          <p:nvSpPr>
            <p:cNvPr id="797" name="Google Shape;797;p39"/>
            <p:cNvSpPr/>
            <p:nvPr/>
          </p:nvSpPr>
          <p:spPr>
            <a:xfrm>
              <a:off x="5684575" y="4038000"/>
              <a:ext cx="252950" cy="252950"/>
            </a:xfrm>
            <a:custGeom>
              <a:avLst/>
              <a:gdLst/>
              <a:ahLst/>
              <a:cxnLst/>
              <a:rect l="l" t="t" r="r" b="b"/>
              <a:pathLst>
                <a:path w="10118" h="10118" extrusionOk="0">
                  <a:moveTo>
                    <a:pt x="5068" y="803"/>
                  </a:moveTo>
                  <a:cubicBezTo>
                    <a:pt x="7405" y="803"/>
                    <a:pt x="9332" y="2730"/>
                    <a:pt x="9332" y="5068"/>
                  </a:cubicBezTo>
                  <a:cubicBezTo>
                    <a:pt x="9332" y="7405"/>
                    <a:pt x="7405" y="9314"/>
                    <a:pt x="5068" y="9314"/>
                  </a:cubicBezTo>
                  <a:cubicBezTo>
                    <a:pt x="2731" y="9314"/>
                    <a:pt x="804" y="7405"/>
                    <a:pt x="804" y="5068"/>
                  </a:cubicBezTo>
                  <a:cubicBezTo>
                    <a:pt x="804" y="2730"/>
                    <a:pt x="2731" y="803"/>
                    <a:pt x="5068" y="803"/>
                  </a:cubicBezTo>
                  <a:close/>
                  <a:moveTo>
                    <a:pt x="5068" y="1"/>
                  </a:moveTo>
                  <a:cubicBezTo>
                    <a:pt x="2267" y="1"/>
                    <a:pt x="1" y="2267"/>
                    <a:pt x="1" y="5068"/>
                  </a:cubicBezTo>
                  <a:cubicBezTo>
                    <a:pt x="1" y="7851"/>
                    <a:pt x="2267" y="10117"/>
                    <a:pt x="5068" y="10117"/>
                  </a:cubicBezTo>
                  <a:cubicBezTo>
                    <a:pt x="7851" y="10117"/>
                    <a:pt x="10118" y="7851"/>
                    <a:pt x="10118" y="5068"/>
                  </a:cubicBezTo>
                  <a:cubicBezTo>
                    <a:pt x="10118" y="2267"/>
                    <a:pt x="7851" y="1"/>
                    <a:pt x="5068" y="1"/>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98" name="Google Shape;798;p39"/>
            <p:cNvSpPr/>
            <p:nvPr/>
          </p:nvSpPr>
          <p:spPr>
            <a:xfrm>
              <a:off x="5804575" y="4097775"/>
              <a:ext cx="58000" cy="118225"/>
            </a:xfrm>
            <a:custGeom>
              <a:avLst/>
              <a:gdLst/>
              <a:ahLst/>
              <a:cxnLst/>
              <a:rect l="l" t="t" r="r" b="b"/>
              <a:pathLst>
                <a:path w="2320" h="4729" extrusionOk="0">
                  <a:moveTo>
                    <a:pt x="0" y="0"/>
                  </a:moveTo>
                  <a:lnTo>
                    <a:pt x="0" y="2677"/>
                  </a:lnTo>
                  <a:cubicBezTo>
                    <a:pt x="0" y="2748"/>
                    <a:pt x="36" y="2820"/>
                    <a:pt x="90" y="2855"/>
                  </a:cubicBezTo>
                  <a:lnTo>
                    <a:pt x="1963" y="4729"/>
                  </a:lnTo>
                  <a:lnTo>
                    <a:pt x="2320" y="4372"/>
                  </a:lnTo>
                  <a:lnTo>
                    <a:pt x="536" y="2570"/>
                  </a:lnTo>
                  <a:lnTo>
                    <a:pt x="536" y="0"/>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99" name="Google Shape;799;p39"/>
            <p:cNvSpPr/>
            <p:nvPr/>
          </p:nvSpPr>
          <p:spPr>
            <a:xfrm>
              <a:off x="5804575" y="4071450"/>
              <a:ext cx="13400" cy="13400"/>
            </a:xfrm>
            <a:custGeom>
              <a:avLst/>
              <a:gdLst/>
              <a:ahLst/>
              <a:cxnLst/>
              <a:rect l="l" t="t" r="r" b="b"/>
              <a:pathLst>
                <a:path w="536" h="536" extrusionOk="0">
                  <a:moveTo>
                    <a:pt x="268" y="1"/>
                  </a:moveTo>
                  <a:cubicBezTo>
                    <a:pt x="125" y="1"/>
                    <a:pt x="0" y="126"/>
                    <a:pt x="0" y="268"/>
                  </a:cubicBezTo>
                  <a:cubicBezTo>
                    <a:pt x="0" y="411"/>
                    <a:pt x="125" y="536"/>
                    <a:pt x="268" y="536"/>
                  </a:cubicBezTo>
                  <a:cubicBezTo>
                    <a:pt x="411" y="536"/>
                    <a:pt x="536" y="411"/>
                    <a:pt x="536" y="268"/>
                  </a:cubicBezTo>
                  <a:cubicBezTo>
                    <a:pt x="536" y="126"/>
                    <a:pt x="411" y="1"/>
                    <a:pt x="268" y="1"/>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00" name="Google Shape;800;p39"/>
            <p:cNvSpPr/>
            <p:nvPr/>
          </p:nvSpPr>
          <p:spPr>
            <a:xfrm>
              <a:off x="5804575" y="4244525"/>
              <a:ext cx="13400" cy="12975"/>
            </a:xfrm>
            <a:custGeom>
              <a:avLst/>
              <a:gdLst/>
              <a:ahLst/>
              <a:cxnLst/>
              <a:rect l="l" t="t" r="r" b="b"/>
              <a:pathLst>
                <a:path w="536" h="519" extrusionOk="0">
                  <a:moveTo>
                    <a:pt x="268" y="1"/>
                  </a:moveTo>
                  <a:cubicBezTo>
                    <a:pt x="125" y="1"/>
                    <a:pt x="0" y="126"/>
                    <a:pt x="0" y="268"/>
                  </a:cubicBezTo>
                  <a:cubicBezTo>
                    <a:pt x="0" y="411"/>
                    <a:pt x="125" y="518"/>
                    <a:pt x="268" y="518"/>
                  </a:cubicBezTo>
                  <a:cubicBezTo>
                    <a:pt x="411" y="518"/>
                    <a:pt x="536" y="411"/>
                    <a:pt x="536" y="268"/>
                  </a:cubicBezTo>
                  <a:cubicBezTo>
                    <a:pt x="536" y="126"/>
                    <a:pt x="411" y="1"/>
                    <a:pt x="268" y="1"/>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01" name="Google Shape;801;p39"/>
            <p:cNvSpPr/>
            <p:nvPr/>
          </p:nvSpPr>
          <p:spPr>
            <a:xfrm>
              <a:off x="5718025" y="4158000"/>
              <a:ext cx="13425" cy="13400"/>
            </a:xfrm>
            <a:custGeom>
              <a:avLst/>
              <a:gdLst/>
              <a:ahLst/>
              <a:cxnLst/>
              <a:rect l="l" t="t" r="r" b="b"/>
              <a:pathLst>
                <a:path w="537" h="536" extrusionOk="0">
                  <a:moveTo>
                    <a:pt x="269" y="0"/>
                  </a:moveTo>
                  <a:cubicBezTo>
                    <a:pt x="126" y="0"/>
                    <a:pt x="1" y="125"/>
                    <a:pt x="1" y="268"/>
                  </a:cubicBezTo>
                  <a:cubicBezTo>
                    <a:pt x="1" y="411"/>
                    <a:pt x="126" y="535"/>
                    <a:pt x="269" y="535"/>
                  </a:cubicBezTo>
                  <a:cubicBezTo>
                    <a:pt x="411" y="535"/>
                    <a:pt x="536" y="411"/>
                    <a:pt x="536" y="268"/>
                  </a:cubicBezTo>
                  <a:cubicBezTo>
                    <a:pt x="536" y="125"/>
                    <a:pt x="411" y="0"/>
                    <a:pt x="269"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02" name="Google Shape;802;p39"/>
            <p:cNvSpPr/>
            <p:nvPr/>
          </p:nvSpPr>
          <p:spPr>
            <a:xfrm>
              <a:off x="5891100" y="4158000"/>
              <a:ext cx="13425" cy="13400"/>
            </a:xfrm>
            <a:custGeom>
              <a:avLst/>
              <a:gdLst/>
              <a:ahLst/>
              <a:cxnLst/>
              <a:rect l="l" t="t" r="r" b="b"/>
              <a:pathLst>
                <a:path w="537" h="536" extrusionOk="0">
                  <a:moveTo>
                    <a:pt x="269" y="0"/>
                  </a:moveTo>
                  <a:cubicBezTo>
                    <a:pt x="126" y="0"/>
                    <a:pt x="1" y="125"/>
                    <a:pt x="1" y="268"/>
                  </a:cubicBezTo>
                  <a:cubicBezTo>
                    <a:pt x="1" y="411"/>
                    <a:pt x="126" y="535"/>
                    <a:pt x="269" y="535"/>
                  </a:cubicBezTo>
                  <a:cubicBezTo>
                    <a:pt x="411" y="535"/>
                    <a:pt x="536" y="411"/>
                    <a:pt x="536" y="268"/>
                  </a:cubicBezTo>
                  <a:cubicBezTo>
                    <a:pt x="536" y="125"/>
                    <a:pt x="411" y="0"/>
                    <a:pt x="269"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803" name="Google Shape;803;p39"/>
          <p:cNvGrpSpPr/>
          <p:nvPr/>
        </p:nvGrpSpPr>
        <p:grpSpPr>
          <a:xfrm>
            <a:off x="8441727" y="3026501"/>
            <a:ext cx="247115" cy="399520"/>
            <a:chOff x="1982675" y="3599525"/>
            <a:chExt cx="186925" cy="293075"/>
          </a:xfrm>
        </p:grpSpPr>
        <p:sp>
          <p:nvSpPr>
            <p:cNvPr id="804" name="Google Shape;804;p39"/>
            <p:cNvSpPr/>
            <p:nvPr/>
          </p:nvSpPr>
          <p:spPr>
            <a:xfrm>
              <a:off x="2029075" y="3639675"/>
              <a:ext cx="40175" cy="39725"/>
            </a:xfrm>
            <a:custGeom>
              <a:avLst/>
              <a:gdLst/>
              <a:ahLst/>
              <a:cxnLst/>
              <a:rect l="l" t="t" r="r" b="b"/>
              <a:pathLst>
                <a:path w="1607" h="1589" extrusionOk="0">
                  <a:moveTo>
                    <a:pt x="803" y="0"/>
                  </a:moveTo>
                  <a:cubicBezTo>
                    <a:pt x="357" y="0"/>
                    <a:pt x="0" y="357"/>
                    <a:pt x="0" y="803"/>
                  </a:cubicBezTo>
                  <a:cubicBezTo>
                    <a:pt x="0" y="1231"/>
                    <a:pt x="357" y="1588"/>
                    <a:pt x="803" y="1588"/>
                  </a:cubicBezTo>
                  <a:cubicBezTo>
                    <a:pt x="1249" y="1588"/>
                    <a:pt x="1606" y="1231"/>
                    <a:pt x="1606" y="803"/>
                  </a:cubicBezTo>
                  <a:cubicBezTo>
                    <a:pt x="1606" y="357"/>
                    <a:pt x="1249" y="0"/>
                    <a:pt x="803"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05" name="Google Shape;805;p39"/>
            <p:cNvSpPr/>
            <p:nvPr/>
          </p:nvSpPr>
          <p:spPr>
            <a:xfrm>
              <a:off x="2029075" y="3599525"/>
              <a:ext cx="20100" cy="20100"/>
            </a:xfrm>
            <a:custGeom>
              <a:avLst/>
              <a:gdLst/>
              <a:ahLst/>
              <a:cxnLst/>
              <a:rect l="l" t="t" r="r" b="b"/>
              <a:pathLst>
                <a:path w="804" h="804" extrusionOk="0">
                  <a:moveTo>
                    <a:pt x="411" y="0"/>
                  </a:moveTo>
                  <a:cubicBezTo>
                    <a:pt x="197" y="0"/>
                    <a:pt x="0" y="196"/>
                    <a:pt x="0" y="411"/>
                  </a:cubicBezTo>
                  <a:cubicBezTo>
                    <a:pt x="0" y="625"/>
                    <a:pt x="197" y="803"/>
                    <a:pt x="411" y="803"/>
                  </a:cubicBezTo>
                  <a:cubicBezTo>
                    <a:pt x="625" y="803"/>
                    <a:pt x="803" y="625"/>
                    <a:pt x="803" y="411"/>
                  </a:cubicBezTo>
                  <a:cubicBezTo>
                    <a:pt x="803" y="196"/>
                    <a:pt x="625" y="0"/>
                    <a:pt x="411"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06" name="Google Shape;806;p39"/>
            <p:cNvSpPr/>
            <p:nvPr/>
          </p:nvSpPr>
          <p:spPr>
            <a:xfrm>
              <a:off x="2085725" y="3659725"/>
              <a:ext cx="20100" cy="19675"/>
            </a:xfrm>
            <a:custGeom>
              <a:avLst/>
              <a:gdLst/>
              <a:ahLst/>
              <a:cxnLst/>
              <a:rect l="l" t="t" r="r" b="b"/>
              <a:pathLst>
                <a:path w="804" h="787" extrusionOk="0">
                  <a:moveTo>
                    <a:pt x="393" y="1"/>
                  </a:moveTo>
                  <a:cubicBezTo>
                    <a:pt x="179" y="1"/>
                    <a:pt x="0" y="179"/>
                    <a:pt x="0" y="394"/>
                  </a:cubicBezTo>
                  <a:cubicBezTo>
                    <a:pt x="0" y="625"/>
                    <a:pt x="179" y="786"/>
                    <a:pt x="393" y="786"/>
                  </a:cubicBezTo>
                  <a:cubicBezTo>
                    <a:pt x="625" y="786"/>
                    <a:pt x="803" y="625"/>
                    <a:pt x="803" y="394"/>
                  </a:cubicBezTo>
                  <a:cubicBezTo>
                    <a:pt x="803" y="179"/>
                    <a:pt x="625" y="1"/>
                    <a:pt x="393" y="1"/>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07" name="Google Shape;807;p39"/>
            <p:cNvSpPr/>
            <p:nvPr/>
          </p:nvSpPr>
          <p:spPr>
            <a:xfrm>
              <a:off x="2088850" y="3612900"/>
              <a:ext cx="26775" cy="26800"/>
            </a:xfrm>
            <a:custGeom>
              <a:avLst/>
              <a:gdLst/>
              <a:ahLst/>
              <a:cxnLst/>
              <a:rect l="l" t="t" r="r" b="b"/>
              <a:pathLst>
                <a:path w="1071" h="1072" extrusionOk="0">
                  <a:moveTo>
                    <a:pt x="535" y="0"/>
                  </a:moveTo>
                  <a:cubicBezTo>
                    <a:pt x="250" y="0"/>
                    <a:pt x="0" y="250"/>
                    <a:pt x="0" y="536"/>
                  </a:cubicBezTo>
                  <a:cubicBezTo>
                    <a:pt x="0" y="839"/>
                    <a:pt x="250" y="1071"/>
                    <a:pt x="535" y="1071"/>
                  </a:cubicBezTo>
                  <a:cubicBezTo>
                    <a:pt x="839" y="1071"/>
                    <a:pt x="1071" y="839"/>
                    <a:pt x="1071" y="536"/>
                  </a:cubicBezTo>
                  <a:cubicBezTo>
                    <a:pt x="1071" y="250"/>
                    <a:pt x="839" y="0"/>
                    <a:pt x="535"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08" name="Google Shape;808;p39"/>
            <p:cNvSpPr/>
            <p:nvPr/>
          </p:nvSpPr>
          <p:spPr>
            <a:xfrm>
              <a:off x="1982675" y="3689625"/>
              <a:ext cx="186925" cy="202975"/>
            </a:xfrm>
            <a:custGeom>
              <a:avLst/>
              <a:gdLst/>
              <a:ahLst/>
              <a:cxnLst/>
              <a:rect l="l" t="t" r="r" b="b"/>
              <a:pathLst>
                <a:path w="7477" h="8119" extrusionOk="0">
                  <a:moveTo>
                    <a:pt x="6549" y="536"/>
                  </a:moveTo>
                  <a:cubicBezTo>
                    <a:pt x="6460" y="696"/>
                    <a:pt x="6388" y="928"/>
                    <a:pt x="6388" y="1196"/>
                  </a:cubicBezTo>
                  <a:lnTo>
                    <a:pt x="6388" y="1446"/>
                  </a:lnTo>
                  <a:cubicBezTo>
                    <a:pt x="5978" y="1285"/>
                    <a:pt x="5318" y="1053"/>
                    <a:pt x="4658" y="1053"/>
                  </a:cubicBezTo>
                  <a:cubicBezTo>
                    <a:pt x="3944" y="1053"/>
                    <a:pt x="3498" y="1178"/>
                    <a:pt x="3052" y="1303"/>
                  </a:cubicBezTo>
                  <a:cubicBezTo>
                    <a:pt x="2552" y="1428"/>
                    <a:pt x="2035" y="1571"/>
                    <a:pt x="1071" y="1588"/>
                  </a:cubicBezTo>
                  <a:lnTo>
                    <a:pt x="1071" y="1196"/>
                  </a:lnTo>
                  <a:cubicBezTo>
                    <a:pt x="1071" y="928"/>
                    <a:pt x="982" y="696"/>
                    <a:pt x="893" y="536"/>
                  </a:cubicBezTo>
                  <a:close/>
                  <a:moveTo>
                    <a:pt x="5585" y="2249"/>
                  </a:moveTo>
                  <a:lnTo>
                    <a:pt x="5585" y="2784"/>
                  </a:lnTo>
                  <a:lnTo>
                    <a:pt x="3997" y="2784"/>
                  </a:lnTo>
                  <a:lnTo>
                    <a:pt x="3997" y="2249"/>
                  </a:lnTo>
                  <a:close/>
                  <a:moveTo>
                    <a:pt x="5585" y="3319"/>
                  </a:moveTo>
                  <a:lnTo>
                    <a:pt x="5585" y="3854"/>
                  </a:lnTo>
                  <a:lnTo>
                    <a:pt x="3997" y="3854"/>
                  </a:lnTo>
                  <a:lnTo>
                    <a:pt x="3997" y="3319"/>
                  </a:lnTo>
                  <a:close/>
                  <a:moveTo>
                    <a:pt x="5585" y="4390"/>
                  </a:moveTo>
                  <a:lnTo>
                    <a:pt x="5585" y="4925"/>
                  </a:lnTo>
                  <a:lnTo>
                    <a:pt x="3997" y="4925"/>
                  </a:lnTo>
                  <a:lnTo>
                    <a:pt x="3997" y="4390"/>
                  </a:lnTo>
                  <a:close/>
                  <a:moveTo>
                    <a:pt x="5585" y="5442"/>
                  </a:moveTo>
                  <a:lnTo>
                    <a:pt x="5585" y="5978"/>
                  </a:lnTo>
                  <a:lnTo>
                    <a:pt x="3997" y="5978"/>
                  </a:lnTo>
                  <a:lnTo>
                    <a:pt x="3997" y="5442"/>
                  </a:lnTo>
                  <a:close/>
                  <a:moveTo>
                    <a:pt x="5585" y="6513"/>
                  </a:moveTo>
                  <a:lnTo>
                    <a:pt x="5585" y="7048"/>
                  </a:lnTo>
                  <a:lnTo>
                    <a:pt x="3997" y="7048"/>
                  </a:lnTo>
                  <a:lnTo>
                    <a:pt x="3997" y="6513"/>
                  </a:lnTo>
                  <a:close/>
                  <a:moveTo>
                    <a:pt x="268" y="0"/>
                  </a:moveTo>
                  <a:cubicBezTo>
                    <a:pt x="143" y="0"/>
                    <a:pt x="36" y="72"/>
                    <a:pt x="18" y="197"/>
                  </a:cubicBezTo>
                  <a:cubicBezTo>
                    <a:pt x="1" y="322"/>
                    <a:pt x="36" y="429"/>
                    <a:pt x="143" y="500"/>
                  </a:cubicBezTo>
                  <a:cubicBezTo>
                    <a:pt x="143" y="500"/>
                    <a:pt x="554" y="714"/>
                    <a:pt x="554" y="1196"/>
                  </a:cubicBezTo>
                  <a:lnTo>
                    <a:pt x="554" y="7316"/>
                  </a:lnTo>
                  <a:cubicBezTo>
                    <a:pt x="554" y="7762"/>
                    <a:pt x="911" y="8119"/>
                    <a:pt x="1339" y="8119"/>
                  </a:cubicBezTo>
                  <a:lnTo>
                    <a:pt x="6138" y="8119"/>
                  </a:lnTo>
                  <a:cubicBezTo>
                    <a:pt x="6567" y="8119"/>
                    <a:pt x="6924" y="7762"/>
                    <a:pt x="6924" y="7316"/>
                  </a:cubicBezTo>
                  <a:lnTo>
                    <a:pt x="6924" y="1196"/>
                  </a:lnTo>
                  <a:cubicBezTo>
                    <a:pt x="6924" y="714"/>
                    <a:pt x="7298" y="500"/>
                    <a:pt x="7316" y="500"/>
                  </a:cubicBezTo>
                  <a:cubicBezTo>
                    <a:pt x="7405" y="429"/>
                    <a:pt x="7477" y="322"/>
                    <a:pt x="7441" y="197"/>
                  </a:cubicBezTo>
                  <a:cubicBezTo>
                    <a:pt x="7405" y="72"/>
                    <a:pt x="7298" y="0"/>
                    <a:pt x="7173"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809" name="Google Shape;809;p39"/>
          <p:cNvGrpSpPr/>
          <p:nvPr/>
        </p:nvGrpSpPr>
        <p:grpSpPr>
          <a:xfrm>
            <a:off x="8947735" y="3026500"/>
            <a:ext cx="178106" cy="398940"/>
            <a:chOff x="2397075" y="3602200"/>
            <a:chExt cx="134725" cy="292650"/>
          </a:xfrm>
        </p:grpSpPr>
        <p:sp>
          <p:nvSpPr>
            <p:cNvPr id="810" name="Google Shape;810;p39"/>
            <p:cNvSpPr/>
            <p:nvPr/>
          </p:nvSpPr>
          <p:spPr>
            <a:xfrm>
              <a:off x="2460850" y="3602200"/>
              <a:ext cx="20100" cy="20100"/>
            </a:xfrm>
            <a:custGeom>
              <a:avLst/>
              <a:gdLst/>
              <a:ahLst/>
              <a:cxnLst/>
              <a:rect l="l" t="t" r="r" b="b"/>
              <a:pathLst>
                <a:path w="804" h="804" extrusionOk="0">
                  <a:moveTo>
                    <a:pt x="411" y="0"/>
                  </a:moveTo>
                  <a:cubicBezTo>
                    <a:pt x="197" y="0"/>
                    <a:pt x="1" y="197"/>
                    <a:pt x="1" y="411"/>
                  </a:cubicBezTo>
                  <a:cubicBezTo>
                    <a:pt x="1" y="625"/>
                    <a:pt x="197" y="803"/>
                    <a:pt x="411" y="803"/>
                  </a:cubicBezTo>
                  <a:cubicBezTo>
                    <a:pt x="625" y="803"/>
                    <a:pt x="804" y="625"/>
                    <a:pt x="804" y="411"/>
                  </a:cubicBezTo>
                  <a:cubicBezTo>
                    <a:pt x="804" y="197"/>
                    <a:pt x="625" y="0"/>
                    <a:pt x="411"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11" name="Google Shape;811;p39"/>
            <p:cNvSpPr/>
            <p:nvPr/>
          </p:nvSpPr>
          <p:spPr>
            <a:xfrm>
              <a:off x="2477800" y="3632075"/>
              <a:ext cx="19675" cy="20100"/>
            </a:xfrm>
            <a:custGeom>
              <a:avLst/>
              <a:gdLst/>
              <a:ahLst/>
              <a:cxnLst/>
              <a:rect l="l" t="t" r="r" b="b"/>
              <a:pathLst>
                <a:path w="787" h="804" extrusionOk="0">
                  <a:moveTo>
                    <a:pt x="393" y="1"/>
                  </a:moveTo>
                  <a:cubicBezTo>
                    <a:pt x="179" y="1"/>
                    <a:pt x="1" y="197"/>
                    <a:pt x="1" y="411"/>
                  </a:cubicBezTo>
                  <a:cubicBezTo>
                    <a:pt x="1" y="625"/>
                    <a:pt x="179" y="804"/>
                    <a:pt x="393" y="804"/>
                  </a:cubicBezTo>
                  <a:cubicBezTo>
                    <a:pt x="625" y="804"/>
                    <a:pt x="786" y="625"/>
                    <a:pt x="786" y="411"/>
                  </a:cubicBezTo>
                  <a:cubicBezTo>
                    <a:pt x="786" y="197"/>
                    <a:pt x="625" y="1"/>
                    <a:pt x="393" y="1"/>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12" name="Google Shape;812;p39"/>
            <p:cNvSpPr/>
            <p:nvPr/>
          </p:nvSpPr>
          <p:spPr>
            <a:xfrm>
              <a:off x="2441225" y="3625400"/>
              <a:ext cx="19650" cy="20075"/>
            </a:xfrm>
            <a:custGeom>
              <a:avLst/>
              <a:gdLst/>
              <a:ahLst/>
              <a:cxnLst/>
              <a:rect l="l" t="t" r="r" b="b"/>
              <a:pathLst>
                <a:path w="786" h="803" extrusionOk="0">
                  <a:moveTo>
                    <a:pt x="393" y="0"/>
                  </a:moveTo>
                  <a:cubicBezTo>
                    <a:pt x="179" y="0"/>
                    <a:pt x="1" y="196"/>
                    <a:pt x="1" y="410"/>
                  </a:cubicBezTo>
                  <a:cubicBezTo>
                    <a:pt x="1" y="625"/>
                    <a:pt x="179" y="803"/>
                    <a:pt x="393" y="803"/>
                  </a:cubicBezTo>
                  <a:cubicBezTo>
                    <a:pt x="625" y="803"/>
                    <a:pt x="786" y="625"/>
                    <a:pt x="786" y="410"/>
                  </a:cubicBezTo>
                  <a:cubicBezTo>
                    <a:pt x="786" y="196"/>
                    <a:pt x="625" y="0"/>
                    <a:pt x="393"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13" name="Google Shape;813;p39"/>
            <p:cNvSpPr/>
            <p:nvPr/>
          </p:nvSpPr>
          <p:spPr>
            <a:xfrm>
              <a:off x="2444350" y="3658850"/>
              <a:ext cx="26800" cy="26325"/>
            </a:xfrm>
            <a:custGeom>
              <a:avLst/>
              <a:gdLst/>
              <a:ahLst/>
              <a:cxnLst/>
              <a:rect l="l" t="t" r="r" b="b"/>
              <a:pathLst>
                <a:path w="1072" h="1053" extrusionOk="0">
                  <a:moveTo>
                    <a:pt x="536" y="0"/>
                  </a:moveTo>
                  <a:cubicBezTo>
                    <a:pt x="251" y="0"/>
                    <a:pt x="1" y="232"/>
                    <a:pt x="1" y="536"/>
                  </a:cubicBezTo>
                  <a:cubicBezTo>
                    <a:pt x="1" y="821"/>
                    <a:pt x="251" y="1053"/>
                    <a:pt x="536" y="1053"/>
                  </a:cubicBezTo>
                  <a:cubicBezTo>
                    <a:pt x="839" y="1053"/>
                    <a:pt x="1071" y="821"/>
                    <a:pt x="1071" y="536"/>
                  </a:cubicBezTo>
                  <a:cubicBezTo>
                    <a:pt x="1071" y="232"/>
                    <a:pt x="839" y="0"/>
                    <a:pt x="536"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14" name="Google Shape;814;p39"/>
            <p:cNvSpPr/>
            <p:nvPr/>
          </p:nvSpPr>
          <p:spPr>
            <a:xfrm>
              <a:off x="2397075" y="3691850"/>
              <a:ext cx="134725" cy="203000"/>
            </a:xfrm>
            <a:custGeom>
              <a:avLst/>
              <a:gdLst/>
              <a:ahLst/>
              <a:cxnLst/>
              <a:rect l="l" t="t" r="r" b="b"/>
              <a:pathLst>
                <a:path w="5389" h="8120" extrusionOk="0">
                  <a:moveTo>
                    <a:pt x="3408" y="536"/>
                  </a:moveTo>
                  <a:cubicBezTo>
                    <a:pt x="3301" y="714"/>
                    <a:pt x="3230" y="928"/>
                    <a:pt x="3230" y="1196"/>
                  </a:cubicBezTo>
                  <a:lnTo>
                    <a:pt x="3230" y="1731"/>
                  </a:lnTo>
                  <a:lnTo>
                    <a:pt x="2159" y="1731"/>
                  </a:lnTo>
                  <a:lnTo>
                    <a:pt x="2159" y="1196"/>
                  </a:lnTo>
                  <a:cubicBezTo>
                    <a:pt x="2159" y="928"/>
                    <a:pt x="2088" y="714"/>
                    <a:pt x="1999" y="536"/>
                  </a:cubicBezTo>
                  <a:close/>
                  <a:moveTo>
                    <a:pt x="1356" y="1"/>
                  </a:moveTo>
                  <a:cubicBezTo>
                    <a:pt x="1267" y="1"/>
                    <a:pt x="1160" y="72"/>
                    <a:pt x="1107" y="161"/>
                  </a:cubicBezTo>
                  <a:cubicBezTo>
                    <a:pt x="1053" y="286"/>
                    <a:pt x="1089" y="447"/>
                    <a:pt x="1232" y="518"/>
                  </a:cubicBezTo>
                  <a:cubicBezTo>
                    <a:pt x="1232" y="518"/>
                    <a:pt x="1624" y="732"/>
                    <a:pt x="1624" y="1196"/>
                  </a:cubicBezTo>
                  <a:lnTo>
                    <a:pt x="1624" y="3551"/>
                  </a:lnTo>
                  <a:lnTo>
                    <a:pt x="107" y="6995"/>
                  </a:lnTo>
                  <a:cubicBezTo>
                    <a:pt x="0" y="7245"/>
                    <a:pt x="18" y="7530"/>
                    <a:pt x="161" y="7762"/>
                  </a:cubicBezTo>
                  <a:cubicBezTo>
                    <a:pt x="322" y="7976"/>
                    <a:pt x="571" y="8119"/>
                    <a:pt x="821" y="8119"/>
                  </a:cubicBezTo>
                  <a:lnTo>
                    <a:pt x="4550" y="8119"/>
                  </a:lnTo>
                  <a:cubicBezTo>
                    <a:pt x="4818" y="8119"/>
                    <a:pt x="5068" y="7976"/>
                    <a:pt x="5210" y="7762"/>
                  </a:cubicBezTo>
                  <a:cubicBezTo>
                    <a:pt x="5371" y="7530"/>
                    <a:pt x="5389" y="7245"/>
                    <a:pt x="5282" y="6995"/>
                  </a:cubicBezTo>
                  <a:lnTo>
                    <a:pt x="3747" y="3551"/>
                  </a:lnTo>
                  <a:lnTo>
                    <a:pt x="3747" y="1196"/>
                  </a:lnTo>
                  <a:cubicBezTo>
                    <a:pt x="3747" y="732"/>
                    <a:pt x="4140" y="536"/>
                    <a:pt x="4158" y="518"/>
                  </a:cubicBezTo>
                  <a:cubicBezTo>
                    <a:pt x="4283" y="447"/>
                    <a:pt x="4336" y="286"/>
                    <a:pt x="4283" y="161"/>
                  </a:cubicBezTo>
                  <a:cubicBezTo>
                    <a:pt x="4211" y="72"/>
                    <a:pt x="4122" y="1"/>
                    <a:pt x="4015" y="1"/>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815" name="Google Shape;815;p39"/>
          <p:cNvGrpSpPr/>
          <p:nvPr/>
        </p:nvGrpSpPr>
        <p:grpSpPr>
          <a:xfrm>
            <a:off x="2581850" y="3710924"/>
            <a:ext cx="246520" cy="383741"/>
            <a:chOff x="2717350" y="3603525"/>
            <a:chExt cx="186475" cy="281500"/>
          </a:xfrm>
        </p:grpSpPr>
        <p:sp>
          <p:nvSpPr>
            <p:cNvPr id="816" name="Google Shape;816;p39"/>
            <p:cNvSpPr/>
            <p:nvPr/>
          </p:nvSpPr>
          <p:spPr>
            <a:xfrm>
              <a:off x="2741875" y="3786425"/>
              <a:ext cx="60250" cy="35250"/>
            </a:xfrm>
            <a:custGeom>
              <a:avLst/>
              <a:gdLst/>
              <a:ahLst/>
              <a:cxnLst/>
              <a:rect l="l" t="t" r="r" b="b"/>
              <a:pathLst>
                <a:path w="2410" h="1410" extrusionOk="0">
                  <a:moveTo>
                    <a:pt x="197" y="0"/>
                  </a:moveTo>
                  <a:lnTo>
                    <a:pt x="1" y="500"/>
                  </a:lnTo>
                  <a:lnTo>
                    <a:pt x="2213" y="1410"/>
                  </a:lnTo>
                  <a:lnTo>
                    <a:pt x="2410" y="910"/>
                  </a:lnTo>
                  <a:lnTo>
                    <a:pt x="197" y="0"/>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17" name="Google Shape;817;p39"/>
            <p:cNvSpPr/>
            <p:nvPr/>
          </p:nvSpPr>
          <p:spPr>
            <a:xfrm>
              <a:off x="2820400" y="3718625"/>
              <a:ext cx="26775" cy="26775"/>
            </a:xfrm>
            <a:custGeom>
              <a:avLst/>
              <a:gdLst/>
              <a:ahLst/>
              <a:cxnLst/>
              <a:rect l="l" t="t" r="r" b="b"/>
              <a:pathLst>
                <a:path w="1071" h="1071" extrusionOk="0">
                  <a:moveTo>
                    <a:pt x="535" y="0"/>
                  </a:moveTo>
                  <a:cubicBezTo>
                    <a:pt x="250" y="0"/>
                    <a:pt x="0" y="250"/>
                    <a:pt x="0" y="535"/>
                  </a:cubicBezTo>
                  <a:cubicBezTo>
                    <a:pt x="0" y="839"/>
                    <a:pt x="250" y="1071"/>
                    <a:pt x="535" y="1071"/>
                  </a:cubicBezTo>
                  <a:cubicBezTo>
                    <a:pt x="839" y="1071"/>
                    <a:pt x="1071" y="839"/>
                    <a:pt x="1071" y="535"/>
                  </a:cubicBezTo>
                  <a:cubicBezTo>
                    <a:pt x="1071" y="250"/>
                    <a:pt x="839" y="0"/>
                    <a:pt x="535"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18" name="Google Shape;818;p39"/>
            <p:cNvSpPr/>
            <p:nvPr/>
          </p:nvSpPr>
          <p:spPr>
            <a:xfrm>
              <a:off x="2820400" y="3718625"/>
              <a:ext cx="26775" cy="26775"/>
            </a:xfrm>
            <a:custGeom>
              <a:avLst/>
              <a:gdLst/>
              <a:ahLst/>
              <a:cxnLst/>
              <a:rect l="l" t="t" r="r" b="b"/>
              <a:pathLst>
                <a:path w="1071" h="1071" extrusionOk="0">
                  <a:moveTo>
                    <a:pt x="535" y="0"/>
                  </a:moveTo>
                  <a:cubicBezTo>
                    <a:pt x="250" y="0"/>
                    <a:pt x="0" y="250"/>
                    <a:pt x="0" y="535"/>
                  </a:cubicBezTo>
                  <a:cubicBezTo>
                    <a:pt x="0" y="839"/>
                    <a:pt x="250" y="1071"/>
                    <a:pt x="535" y="1071"/>
                  </a:cubicBezTo>
                  <a:cubicBezTo>
                    <a:pt x="839" y="1071"/>
                    <a:pt x="1071" y="839"/>
                    <a:pt x="1071" y="535"/>
                  </a:cubicBezTo>
                  <a:cubicBezTo>
                    <a:pt x="1071" y="250"/>
                    <a:pt x="839" y="0"/>
                    <a:pt x="535"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19" name="Google Shape;819;p39"/>
            <p:cNvSpPr/>
            <p:nvPr/>
          </p:nvSpPr>
          <p:spPr>
            <a:xfrm>
              <a:off x="2717350" y="3603525"/>
              <a:ext cx="186475" cy="281500"/>
            </a:xfrm>
            <a:custGeom>
              <a:avLst/>
              <a:gdLst/>
              <a:ahLst/>
              <a:cxnLst/>
              <a:rect l="l" t="t" r="r" b="b"/>
              <a:pathLst>
                <a:path w="7459" h="11260" extrusionOk="0">
                  <a:moveTo>
                    <a:pt x="4657" y="4337"/>
                  </a:moveTo>
                  <a:cubicBezTo>
                    <a:pt x="5103" y="4337"/>
                    <a:pt x="5460" y="4711"/>
                    <a:pt x="5460" y="5139"/>
                  </a:cubicBezTo>
                  <a:cubicBezTo>
                    <a:pt x="5460" y="5586"/>
                    <a:pt x="5103" y="5942"/>
                    <a:pt x="4657" y="5942"/>
                  </a:cubicBezTo>
                  <a:cubicBezTo>
                    <a:pt x="4229" y="5942"/>
                    <a:pt x="3854" y="5586"/>
                    <a:pt x="3854" y="5139"/>
                  </a:cubicBezTo>
                  <a:cubicBezTo>
                    <a:pt x="3854" y="4711"/>
                    <a:pt x="4229" y="4337"/>
                    <a:pt x="4657" y="4337"/>
                  </a:cubicBezTo>
                  <a:close/>
                  <a:moveTo>
                    <a:pt x="5086" y="1"/>
                  </a:moveTo>
                  <a:lnTo>
                    <a:pt x="4800" y="715"/>
                  </a:lnTo>
                  <a:lnTo>
                    <a:pt x="4425" y="554"/>
                  </a:lnTo>
                  <a:lnTo>
                    <a:pt x="2177" y="5978"/>
                  </a:lnTo>
                  <a:cubicBezTo>
                    <a:pt x="2070" y="6246"/>
                    <a:pt x="2106" y="6531"/>
                    <a:pt x="2284" y="6745"/>
                  </a:cubicBezTo>
                  <a:lnTo>
                    <a:pt x="2142" y="7102"/>
                  </a:lnTo>
                  <a:lnTo>
                    <a:pt x="2873" y="7405"/>
                  </a:lnTo>
                  <a:lnTo>
                    <a:pt x="3016" y="7066"/>
                  </a:lnTo>
                  <a:cubicBezTo>
                    <a:pt x="3301" y="7013"/>
                    <a:pt x="3533" y="6852"/>
                    <a:pt x="3658" y="6585"/>
                  </a:cubicBezTo>
                  <a:lnTo>
                    <a:pt x="3801" y="6210"/>
                  </a:lnTo>
                  <a:lnTo>
                    <a:pt x="5621" y="6210"/>
                  </a:lnTo>
                  <a:cubicBezTo>
                    <a:pt x="5692" y="6460"/>
                    <a:pt x="5728" y="6727"/>
                    <a:pt x="5728" y="6995"/>
                  </a:cubicBezTo>
                  <a:cubicBezTo>
                    <a:pt x="5728" y="8762"/>
                    <a:pt x="4301" y="10189"/>
                    <a:pt x="2534" y="10189"/>
                  </a:cubicBezTo>
                  <a:lnTo>
                    <a:pt x="0" y="10189"/>
                  </a:lnTo>
                  <a:lnTo>
                    <a:pt x="0" y="10992"/>
                  </a:lnTo>
                  <a:lnTo>
                    <a:pt x="0" y="11259"/>
                  </a:lnTo>
                  <a:lnTo>
                    <a:pt x="7459" y="11259"/>
                  </a:lnTo>
                  <a:lnTo>
                    <a:pt x="7459" y="10992"/>
                  </a:lnTo>
                  <a:lnTo>
                    <a:pt x="7459" y="10189"/>
                  </a:lnTo>
                  <a:lnTo>
                    <a:pt x="4925" y="10189"/>
                  </a:lnTo>
                  <a:cubicBezTo>
                    <a:pt x="5889" y="9457"/>
                    <a:pt x="6513" y="8298"/>
                    <a:pt x="6513" y="6995"/>
                  </a:cubicBezTo>
                  <a:cubicBezTo>
                    <a:pt x="6513" y="5657"/>
                    <a:pt x="5853" y="4461"/>
                    <a:pt x="4818" y="3748"/>
                  </a:cubicBezTo>
                  <a:lnTo>
                    <a:pt x="5889" y="1161"/>
                  </a:lnTo>
                  <a:lnTo>
                    <a:pt x="5532" y="1018"/>
                  </a:lnTo>
                  <a:lnTo>
                    <a:pt x="5817" y="286"/>
                  </a:lnTo>
                  <a:lnTo>
                    <a:pt x="5086" y="1"/>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820" name="Google Shape;820;p39"/>
          <p:cNvSpPr/>
          <p:nvPr/>
        </p:nvSpPr>
        <p:spPr>
          <a:xfrm>
            <a:off x="9383691" y="3050995"/>
            <a:ext cx="387478" cy="335143"/>
          </a:xfrm>
          <a:custGeom>
            <a:avLst/>
            <a:gdLst/>
            <a:ahLst/>
            <a:cxnLst/>
            <a:rect l="l" t="t" r="r" b="b"/>
            <a:pathLst>
              <a:path w="11724" h="9834" extrusionOk="0">
                <a:moveTo>
                  <a:pt x="3515" y="520"/>
                </a:moveTo>
                <a:cubicBezTo>
                  <a:pt x="3480" y="627"/>
                  <a:pt x="3462" y="769"/>
                  <a:pt x="3462" y="930"/>
                </a:cubicBezTo>
                <a:lnTo>
                  <a:pt x="3462" y="2125"/>
                </a:lnTo>
                <a:cubicBezTo>
                  <a:pt x="3462" y="2125"/>
                  <a:pt x="3194" y="1983"/>
                  <a:pt x="2927" y="1983"/>
                </a:cubicBezTo>
                <a:cubicBezTo>
                  <a:pt x="2677" y="1983"/>
                  <a:pt x="2409" y="2125"/>
                  <a:pt x="2409" y="2125"/>
                </a:cubicBezTo>
                <a:lnTo>
                  <a:pt x="2409" y="930"/>
                </a:lnTo>
                <a:cubicBezTo>
                  <a:pt x="2409" y="769"/>
                  <a:pt x="2391" y="627"/>
                  <a:pt x="2374" y="520"/>
                </a:cubicBezTo>
                <a:close/>
                <a:moveTo>
                  <a:pt x="6442" y="520"/>
                </a:moveTo>
                <a:cubicBezTo>
                  <a:pt x="6406" y="627"/>
                  <a:pt x="6388" y="769"/>
                  <a:pt x="6388" y="930"/>
                </a:cubicBezTo>
                <a:lnTo>
                  <a:pt x="6388" y="2125"/>
                </a:lnTo>
                <a:cubicBezTo>
                  <a:pt x="6388" y="2125"/>
                  <a:pt x="6138" y="1983"/>
                  <a:pt x="5871" y="1983"/>
                </a:cubicBezTo>
                <a:cubicBezTo>
                  <a:pt x="5603" y="1983"/>
                  <a:pt x="5335" y="2125"/>
                  <a:pt x="5335" y="2125"/>
                </a:cubicBezTo>
                <a:lnTo>
                  <a:pt x="5335" y="930"/>
                </a:lnTo>
                <a:cubicBezTo>
                  <a:pt x="5335" y="769"/>
                  <a:pt x="5318" y="627"/>
                  <a:pt x="5300" y="520"/>
                </a:cubicBezTo>
                <a:close/>
                <a:moveTo>
                  <a:pt x="9368" y="520"/>
                </a:moveTo>
                <a:cubicBezTo>
                  <a:pt x="9350" y="627"/>
                  <a:pt x="9332" y="769"/>
                  <a:pt x="9332" y="930"/>
                </a:cubicBezTo>
                <a:lnTo>
                  <a:pt x="9332" y="2125"/>
                </a:lnTo>
                <a:cubicBezTo>
                  <a:pt x="9332" y="2125"/>
                  <a:pt x="9065" y="1983"/>
                  <a:pt x="8797" y="1983"/>
                </a:cubicBezTo>
                <a:cubicBezTo>
                  <a:pt x="8529" y="1983"/>
                  <a:pt x="8262" y="2125"/>
                  <a:pt x="8262" y="2125"/>
                </a:cubicBezTo>
                <a:lnTo>
                  <a:pt x="8262" y="930"/>
                </a:lnTo>
                <a:cubicBezTo>
                  <a:pt x="8262" y="769"/>
                  <a:pt x="8244" y="627"/>
                  <a:pt x="8226" y="520"/>
                </a:cubicBezTo>
                <a:close/>
                <a:moveTo>
                  <a:pt x="10653" y="3321"/>
                </a:moveTo>
                <a:lnTo>
                  <a:pt x="10653" y="9048"/>
                </a:lnTo>
                <a:lnTo>
                  <a:pt x="1071" y="9048"/>
                </a:lnTo>
                <a:lnTo>
                  <a:pt x="1071" y="3321"/>
                </a:lnTo>
                <a:lnTo>
                  <a:pt x="1874" y="3321"/>
                </a:lnTo>
                <a:lnTo>
                  <a:pt x="1874" y="7443"/>
                </a:lnTo>
                <a:cubicBezTo>
                  <a:pt x="1874" y="8031"/>
                  <a:pt x="2356" y="8513"/>
                  <a:pt x="2927" y="8513"/>
                </a:cubicBezTo>
                <a:cubicBezTo>
                  <a:pt x="3533" y="8513"/>
                  <a:pt x="3997" y="8031"/>
                  <a:pt x="3997" y="7443"/>
                </a:cubicBezTo>
                <a:lnTo>
                  <a:pt x="3997" y="3321"/>
                </a:lnTo>
                <a:lnTo>
                  <a:pt x="4800" y="3321"/>
                </a:lnTo>
                <a:lnTo>
                  <a:pt x="4800" y="7443"/>
                </a:lnTo>
                <a:cubicBezTo>
                  <a:pt x="4800" y="8031"/>
                  <a:pt x="5282" y="8513"/>
                  <a:pt x="5871" y="8513"/>
                </a:cubicBezTo>
                <a:cubicBezTo>
                  <a:pt x="6459" y="8513"/>
                  <a:pt x="6923" y="8031"/>
                  <a:pt x="6923" y="7443"/>
                </a:cubicBezTo>
                <a:lnTo>
                  <a:pt x="6923" y="3321"/>
                </a:lnTo>
                <a:lnTo>
                  <a:pt x="7726" y="3321"/>
                </a:lnTo>
                <a:lnTo>
                  <a:pt x="7726" y="7443"/>
                </a:lnTo>
                <a:cubicBezTo>
                  <a:pt x="7726" y="8031"/>
                  <a:pt x="8208" y="8513"/>
                  <a:pt x="8797" y="8513"/>
                </a:cubicBezTo>
                <a:cubicBezTo>
                  <a:pt x="9386" y="8513"/>
                  <a:pt x="9850" y="8031"/>
                  <a:pt x="9850" y="7443"/>
                </a:cubicBezTo>
                <a:lnTo>
                  <a:pt x="9850" y="3321"/>
                </a:lnTo>
                <a:close/>
                <a:moveTo>
                  <a:pt x="1861" y="0"/>
                </a:moveTo>
                <a:cubicBezTo>
                  <a:pt x="1718" y="0"/>
                  <a:pt x="1623" y="118"/>
                  <a:pt x="1606" y="252"/>
                </a:cubicBezTo>
                <a:cubicBezTo>
                  <a:pt x="1606" y="359"/>
                  <a:pt x="1695" y="484"/>
                  <a:pt x="1803" y="520"/>
                </a:cubicBezTo>
                <a:cubicBezTo>
                  <a:pt x="1820" y="537"/>
                  <a:pt x="1874" y="645"/>
                  <a:pt x="1874" y="930"/>
                </a:cubicBezTo>
                <a:lnTo>
                  <a:pt x="1874" y="2786"/>
                </a:lnTo>
                <a:lnTo>
                  <a:pt x="1071" y="2786"/>
                </a:lnTo>
                <a:lnTo>
                  <a:pt x="1071" y="1590"/>
                </a:lnTo>
                <a:lnTo>
                  <a:pt x="536" y="1590"/>
                </a:lnTo>
                <a:lnTo>
                  <a:pt x="536" y="9048"/>
                </a:lnTo>
                <a:lnTo>
                  <a:pt x="0" y="9048"/>
                </a:lnTo>
                <a:lnTo>
                  <a:pt x="0" y="9833"/>
                </a:lnTo>
                <a:lnTo>
                  <a:pt x="11723" y="9833"/>
                </a:lnTo>
                <a:lnTo>
                  <a:pt x="11723" y="9048"/>
                </a:lnTo>
                <a:lnTo>
                  <a:pt x="11188" y="9048"/>
                </a:lnTo>
                <a:lnTo>
                  <a:pt x="11188" y="1590"/>
                </a:lnTo>
                <a:lnTo>
                  <a:pt x="10653" y="1590"/>
                </a:lnTo>
                <a:lnTo>
                  <a:pt x="10653" y="2786"/>
                </a:lnTo>
                <a:lnTo>
                  <a:pt x="9850" y="2786"/>
                </a:lnTo>
                <a:lnTo>
                  <a:pt x="9850" y="930"/>
                </a:lnTo>
                <a:cubicBezTo>
                  <a:pt x="9850" y="645"/>
                  <a:pt x="9921" y="537"/>
                  <a:pt x="9921" y="520"/>
                </a:cubicBezTo>
                <a:cubicBezTo>
                  <a:pt x="10046" y="484"/>
                  <a:pt x="10117" y="377"/>
                  <a:pt x="10117" y="252"/>
                </a:cubicBezTo>
                <a:cubicBezTo>
                  <a:pt x="10117" y="118"/>
                  <a:pt x="10024" y="0"/>
                  <a:pt x="9880" y="0"/>
                </a:cubicBezTo>
                <a:cubicBezTo>
                  <a:pt x="9870" y="0"/>
                  <a:pt x="9860" y="1"/>
                  <a:pt x="9850" y="2"/>
                </a:cubicBezTo>
                <a:lnTo>
                  <a:pt x="7744" y="2"/>
                </a:lnTo>
                <a:cubicBezTo>
                  <a:pt x="7735" y="1"/>
                  <a:pt x="7726" y="0"/>
                  <a:pt x="7717" y="0"/>
                </a:cubicBezTo>
                <a:cubicBezTo>
                  <a:pt x="7586" y="0"/>
                  <a:pt x="7475" y="118"/>
                  <a:pt x="7459" y="252"/>
                </a:cubicBezTo>
                <a:cubicBezTo>
                  <a:pt x="7459" y="359"/>
                  <a:pt x="7548" y="484"/>
                  <a:pt x="7655" y="520"/>
                </a:cubicBezTo>
                <a:cubicBezTo>
                  <a:pt x="7673" y="537"/>
                  <a:pt x="7726" y="645"/>
                  <a:pt x="7726" y="930"/>
                </a:cubicBezTo>
                <a:lnTo>
                  <a:pt x="7726" y="2786"/>
                </a:lnTo>
                <a:lnTo>
                  <a:pt x="6923" y="2786"/>
                </a:lnTo>
                <a:lnTo>
                  <a:pt x="6923" y="930"/>
                </a:lnTo>
                <a:cubicBezTo>
                  <a:pt x="6923" y="645"/>
                  <a:pt x="6995" y="537"/>
                  <a:pt x="6995" y="520"/>
                </a:cubicBezTo>
                <a:cubicBezTo>
                  <a:pt x="7120" y="484"/>
                  <a:pt x="7191" y="377"/>
                  <a:pt x="7191" y="252"/>
                </a:cubicBezTo>
                <a:cubicBezTo>
                  <a:pt x="7191" y="118"/>
                  <a:pt x="7097" y="0"/>
                  <a:pt x="6954" y="0"/>
                </a:cubicBezTo>
                <a:cubicBezTo>
                  <a:pt x="6944" y="0"/>
                  <a:pt x="6934" y="1"/>
                  <a:pt x="6923" y="2"/>
                </a:cubicBezTo>
                <a:lnTo>
                  <a:pt x="4818" y="2"/>
                </a:lnTo>
                <a:cubicBezTo>
                  <a:pt x="4808" y="1"/>
                  <a:pt x="4798" y="0"/>
                  <a:pt x="4788" y="0"/>
                </a:cubicBezTo>
                <a:cubicBezTo>
                  <a:pt x="4644" y="0"/>
                  <a:pt x="4549" y="118"/>
                  <a:pt x="4532" y="252"/>
                </a:cubicBezTo>
                <a:cubicBezTo>
                  <a:pt x="4532" y="359"/>
                  <a:pt x="4622" y="484"/>
                  <a:pt x="4729" y="520"/>
                </a:cubicBezTo>
                <a:cubicBezTo>
                  <a:pt x="4747" y="537"/>
                  <a:pt x="4800" y="645"/>
                  <a:pt x="4800" y="930"/>
                </a:cubicBezTo>
                <a:lnTo>
                  <a:pt x="4800" y="2786"/>
                </a:lnTo>
                <a:lnTo>
                  <a:pt x="3997" y="2786"/>
                </a:lnTo>
                <a:lnTo>
                  <a:pt x="3997" y="930"/>
                </a:lnTo>
                <a:cubicBezTo>
                  <a:pt x="3997" y="645"/>
                  <a:pt x="4051" y="537"/>
                  <a:pt x="4069" y="520"/>
                </a:cubicBezTo>
                <a:cubicBezTo>
                  <a:pt x="4193" y="484"/>
                  <a:pt x="4265" y="377"/>
                  <a:pt x="4265" y="252"/>
                </a:cubicBezTo>
                <a:cubicBezTo>
                  <a:pt x="4265" y="118"/>
                  <a:pt x="4171" y="0"/>
                  <a:pt x="4028" y="0"/>
                </a:cubicBezTo>
                <a:cubicBezTo>
                  <a:pt x="4018" y="0"/>
                  <a:pt x="4008" y="1"/>
                  <a:pt x="3997" y="2"/>
                </a:cubicBezTo>
                <a:lnTo>
                  <a:pt x="1892" y="2"/>
                </a:lnTo>
                <a:cubicBezTo>
                  <a:pt x="1881" y="1"/>
                  <a:pt x="1871" y="0"/>
                  <a:pt x="1861"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821" name="Google Shape;821;p39"/>
          <p:cNvGrpSpPr/>
          <p:nvPr/>
        </p:nvGrpSpPr>
        <p:grpSpPr>
          <a:xfrm>
            <a:off x="3024770" y="3721267"/>
            <a:ext cx="332053" cy="363054"/>
            <a:chOff x="3927075" y="3612900"/>
            <a:chExt cx="251175" cy="266325"/>
          </a:xfrm>
        </p:grpSpPr>
        <p:sp>
          <p:nvSpPr>
            <p:cNvPr id="822" name="Google Shape;822;p39"/>
            <p:cNvSpPr/>
            <p:nvPr/>
          </p:nvSpPr>
          <p:spPr>
            <a:xfrm>
              <a:off x="4031450" y="3726200"/>
              <a:ext cx="40175" cy="39725"/>
            </a:xfrm>
            <a:custGeom>
              <a:avLst/>
              <a:gdLst/>
              <a:ahLst/>
              <a:cxnLst/>
              <a:rect l="l" t="t" r="r" b="b"/>
              <a:pathLst>
                <a:path w="1607" h="1589" extrusionOk="0">
                  <a:moveTo>
                    <a:pt x="804" y="1"/>
                  </a:moveTo>
                  <a:cubicBezTo>
                    <a:pt x="358" y="1"/>
                    <a:pt x="1" y="357"/>
                    <a:pt x="1" y="786"/>
                  </a:cubicBezTo>
                  <a:cubicBezTo>
                    <a:pt x="1" y="1232"/>
                    <a:pt x="358" y="1589"/>
                    <a:pt x="804" y="1589"/>
                  </a:cubicBezTo>
                  <a:cubicBezTo>
                    <a:pt x="1250" y="1589"/>
                    <a:pt x="1607" y="1232"/>
                    <a:pt x="1607" y="786"/>
                  </a:cubicBezTo>
                  <a:cubicBezTo>
                    <a:pt x="1607" y="357"/>
                    <a:pt x="1250" y="1"/>
                    <a:pt x="804" y="1"/>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23" name="Google Shape;823;p39"/>
            <p:cNvSpPr/>
            <p:nvPr/>
          </p:nvSpPr>
          <p:spPr>
            <a:xfrm>
              <a:off x="3927075" y="3612900"/>
              <a:ext cx="251175" cy="266325"/>
            </a:xfrm>
            <a:custGeom>
              <a:avLst/>
              <a:gdLst/>
              <a:ahLst/>
              <a:cxnLst/>
              <a:rect l="l" t="t" r="r" b="b"/>
              <a:pathLst>
                <a:path w="10047" h="10653" extrusionOk="0">
                  <a:moveTo>
                    <a:pt x="4979" y="536"/>
                  </a:moveTo>
                  <a:cubicBezTo>
                    <a:pt x="5389" y="536"/>
                    <a:pt x="5889" y="1249"/>
                    <a:pt x="6228" y="2463"/>
                  </a:cubicBezTo>
                  <a:cubicBezTo>
                    <a:pt x="5853" y="2606"/>
                    <a:pt x="5425" y="2766"/>
                    <a:pt x="5014" y="2945"/>
                  </a:cubicBezTo>
                  <a:cubicBezTo>
                    <a:pt x="4586" y="2748"/>
                    <a:pt x="4158" y="2570"/>
                    <a:pt x="3748" y="2445"/>
                  </a:cubicBezTo>
                  <a:cubicBezTo>
                    <a:pt x="4069" y="1232"/>
                    <a:pt x="4586" y="536"/>
                    <a:pt x="4979" y="536"/>
                  </a:cubicBezTo>
                  <a:close/>
                  <a:moveTo>
                    <a:pt x="6353" y="2980"/>
                  </a:moveTo>
                  <a:cubicBezTo>
                    <a:pt x="6406" y="3230"/>
                    <a:pt x="6442" y="3480"/>
                    <a:pt x="6478" y="3747"/>
                  </a:cubicBezTo>
                  <a:cubicBezTo>
                    <a:pt x="6335" y="3658"/>
                    <a:pt x="6210" y="3569"/>
                    <a:pt x="6049" y="3480"/>
                  </a:cubicBezTo>
                  <a:cubicBezTo>
                    <a:pt x="5907" y="3408"/>
                    <a:pt x="5782" y="3337"/>
                    <a:pt x="5639" y="3248"/>
                  </a:cubicBezTo>
                  <a:cubicBezTo>
                    <a:pt x="5871" y="3141"/>
                    <a:pt x="6121" y="3069"/>
                    <a:pt x="6353" y="2980"/>
                  </a:cubicBezTo>
                  <a:close/>
                  <a:moveTo>
                    <a:pt x="3605" y="2962"/>
                  </a:moveTo>
                  <a:cubicBezTo>
                    <a:pt x="3855" y="3034"/>
                    <a:pt x="4122" y="3141"/>
                    <a:pt x="4390" y="3248"/>
                  </a:cubicBezTo>
                  <a:cubicBezTo>
                    <a:pt x="4265" y="3319"/>
                    <a:pt x="4122" y="3391"/>
                    <a:pt x="3980" y="3480"/>
                  </a:cubicBezTo>
                  <a:cubicBezTo>
                    <a:pt x="3819" y="3587"/>
                    <a:pt x="3658" y="3694"/>
                    <a:pt x="3480" y="3801"/>
                  </a:cubicBezTo>
                  <a:cubicBezTo>
                    <a:pt x="3516" y="3498"/>
                    <a:pt x="3551" y="3230"/>
                    <a:pt x="3605" y="2962"/>
                  </a:cubicBezTo>
                  <a:close/>
                  <a:moveTo>
                    <a:pt x="1785" y="2623"/>
                  </a:moveTo>
                  <a:cubicBezTo>
                    <a:pt x="2178" y="2623"/>
                    <a:pt x="2606" y="2695"/>
                    <a:pt x="3087" y="2820"/>
                  </a:cubicBezTo>
                  <a:cubicBezTo>
                    <a:pt x="2998" y="3230"/>
                    <a:pt x="2927" y="3712"/>
                    <a:pt x="2891" y="4194"/>
                  </a:cubicBezTo>
                  <a:cubicBezTo>
                    <a:pt x="2517" y="4461"/>
                    <a:pt x="2178" y="4711"/>
                    <a:pt x="1892" y="4996"/>
                  </a:cubicBezTo>
                  <a:cubicBezTo>
                    <a:pt x="1000" y="4086"/>
                    <a:pt x="625" y="3284"/>
                    <a:pt x="821" y="2927"/>
                  </a:cubicBezTo>
                  <a:cubicBezTo>
                    <a:pt x="946" y="2730"/>
                    <a:pt x="1285" y="2623"/>
                    <a:pt x="1785" y="2623"/>
                  </a:cubicBezTo>
                  <a:close/>
                  <a:moveTo>
                    <a:pt x="8244" y="2623"/>
                  </a:moveTo>
                  <a:cubicBezTo>
                    <a:pt x="8726" y="2623"/>
                    <a:pt x="9083" y="2748"/>
                    <a:pt x="9208" y="2927"/>
                  </a:cubicBezTo>
                  <a:cubicBezTo>
                    <a:pt x="9404" y="3284"/>
                    <a:pt x="9047" y="4086"/>
                    <a:pt x="8137" y="4996"/>
                  </a:cubicBezTo>
                  <a:cubicBezTo>
                    <a:pt x="7816" y="4693"/>
                    <a:pt x="7459" y="4408"/>
                    <a:pt x="7049" y="4122"/>
                  </a:cubicBezTo>
                  <a:cubicBezTo>
                    <a:pt x="7013" y="3676"/>
                    <a:pt x="6941" y="3230"/>
                    <a:pt x="6852" y="2837"/>
                  </a:cubicBezTo>
                  <a:cubicBezTo>
                    <a:pt x="7352" y="2695"/>
                    <a:pt x="7851" y="2623"/>
                    <a:pt x="8244" y="2623"/>
                  </a:cubicBezTo>
                  <a:close/>
                  <a:moveTo>
                    <a:pt x="2856" y="4872"/>
                  </a:moveTo>
                  <a:cubicBezTo>
                    <a:pt x="2856" y="5032"/>
                    <a:pt x="2856" y="5175"/>
                    <a:pt x="2856" y="5318"/>
                  </a:cubicBezTo>
                  <a:cubicBezTo>
                    <a:pt x="2856" y="5496"/>
                    <a:pt x="2856" y="5674"/>
                    <a:pt x="2856" y="5835"/>
                  </a:cubicBezTo>
                  <a:cubicBezTo>
                    <a:pt x="2659" y="5674"/>
                    <a:pt x="2463" y="5514"/>
                    <a:pt x="2285" y="5353"/>
                  </a:cubicBezTo>
                  <a:cubicBezTo>
                    <a:pt x="2463" y="5193"/>
                    <a:pt x="2659" y="5032"/>
                    <a:pt x="2856" y="4872"/>
                  </a:cubicBezTo>
                  <a:close/>
                  <a:moveTo>
                    <a:pt x="7102" y="4818"/>
                  </a:moveTo>
                  <a:cubicBezTo>
                    <a:pt x="7334" y="5014"/>
                    <a:pt x="7548" y="5193"/>
                    <a:pt x="7744" y="5371"/>
                  </a:cubicBezTo>
                  <a:cubicBezTo>
                    <a:pt x="7548" y="5550"/>
                    <a:pt x="7334" y="5728"/>
                    <a:pt x="7102" y="5906"/>
                  </a:cubicBezTo>
                  <a:cubicBezTo>
                    <a:pt x="7102" y="5710"/>
                    <a:pt x="7102" y="5532"/>
                    <a:pt x="7102" y="5335"/>
                  </a:cubicBezTo>
                  <a:cubicBezTo>
                    <a:pt x="7102" y="5157"/>
                    <a:pt x="7102" y="4979"/>
                    <a:pt x="7102" y="4818"/>
                  </a:cubicBezTo>
                  <a:close/>
                  <a:moveTo>
                    <a:pt x="5014" y="3551"/>
                  </a:moveTo>
                  <a:cubicBezTo>
                    <a:pt x="5264" y="3658"/>
                    <a:pt x="5514" y="3801"/>
                    <a:pt x="5782" y="3944"/>
                  </a:cubicBezTo>
                  <a:cubicBezTo>
                    <a:pt x="6049" y="4104"/>
                    <a:pt x="6317" y="4265"/>
                    <a:pt x="6549" y="4425"/>
                  </a:cubicBezTo>
                  <a:cubicBezTo>
                    <a:pt x="6585" y="4711"/>
                    <a:pt x="6585" y="5014"/>
                    <a:pt x="6585" y="5318"/>
                  </a:cubicBezTo>
                  <a:cubicBezTo>
                    <a:pt x="6585" y="5657"/>
                    <a:pt x="6567" y="5978"/>
                    <a:pt x="6531" y="6299"/>
                  </a:cubicBezTo>
                  <a:cubicBezTo>
                    <a:pt x="6317" y="6424"/>
                    <a:pt x="6103" y="6567"/>
                    <a:pt x="5853" y="6709"/>
                  </a:cubicBezTo>
                  <a:cubicBezTo>
                    <a:pt x="5585" y="6870"/>
                    <a:pt x="5300" y="7030"/>
                    <a:pt x="5014" y="7155"/>
                  </a:cubicBezTo>
                  <a:cubicBezTo>
                    <a:pt x="4747" y="7030"/>
                    <a:pt x="4461" y="6870"/>
                    <a:pt x="4176" y="6709"/>
                  </a:cubicBezTo>
                  <a:cubicBezTo>
                    <a:pt x="3908" y="6549"/>
                    <a:pt x="3658" y="6388"/>
                    <a:pt x="3409" y="6228"/>
                  </a:cubicBezTo>
                  <a:cubicBezTo>
                    <a:pt x="3391" y="5942"/>
                    <a:pt x="3391" y="5657"/>
                    <a:pt x="3391" y="5318"/>
                  </a:cubicBezTo>
                  <a:cubicBezTo>
                    <a:pt x="3391" y="5032"/>
                    <a:pt x="3391" y="4764"/>
                    <a:pt x="3409" y="4479"/>
                  </a:cubicBezTo>
                  <a:cubicBezTo>
                    <a:pt x="3676" y="4301"/>
                    <a:pt x="3944" y="4122"/>
                    <a:pt x="4265" y="3944"/>
                  </a:cubicBezTo>
                  <a:cubicBezTo>
                    <a:pt x="4515" y="3801"/>
                    <a:pt x="4765" y="3658"/>
                    <a:pt x="5014" y="3551"/>
                  </a:cubicBezTo>
                  <a:close/>
                  <a:moveTo>
                    <a:pt x="6478" y="6959"/>
                  </a:moveTo>
                  <a:cubicBezTo>
                    <a:pt x="6424" y="7227"/>
                    <a:pt x="6388" y="7477"/>
                    <a:pt x="6353" y="7691"/>
                  </a:cubicBezTo>
                  <a:cubicBezTo>
                    <a:pt x="6121" y="7619"/>
                    <a:pt x="5871" y="7530"/>
                    <a:pt x="5639" y="7423"/>
                  </a:cubicBezTo>
                  <a:cubicBezTo>
                    <a:pt x="5800" y="7352"/>
                    <a:pt x="5960" y="7262"/>
                    <a:pt x="6121" y="7155"/>
                  </a:cubicBezTo>
                  <a:cubicBezTo>
                    <a:pt x="6246" y="7102"/>
                    <a:pt x="6371" y="7030"/>
                    <a:pt x="6478" y="6959"/>
                  </a:cubicBezTo>
                  <a:close/>
                  <a:moveTo>
                    <a:pt x="3480" y="6906"/>
                  </a:moveTo>
                  <a:lnTo>
                    <a:pt x="3480" y="6906"/>
                  </a:lnTo>
                  <a:cubicBezTo>
                    <a:pt x="3641" y="7013"/>
                    <a:pt x="3766" y="7084"/>
                    <a:pt x="3926" y="7173"/>
                  </a:cubicBezTo>
                  <a:cubicBezTo>
                    <a:pt x="4069" y="7262"/>
                    <a:pt x="4229" y="7352"/>
                    <a:pt x="4390" y="7423"/>
                  </a:cubicBezTo>
                  <a:cubicBezTo>
                    <a:pt x="4122" y="7530"/>
                    <a:pt x="3873" y="7637"/>
                    <a:pt x="3623" y="7709"/>
                  </a:cubicBezTo>
                  <a:cubicBezTo>
                    <a:pt x="3569" y="7459"/>
                    <a:pt x="3534" y="7191"/>
                    <a:pt x="3480" y="6906"/>
                  </a:cubicBezTo>
                  <a:close/>
                  <a:moveTo>
                    <a:pt x="1910" y="5728"/>
                  </a:moveTo>
                  <a:cubicBezTo>
                    <a:pt x="2213" y="5996"/>
                    <a:pt x="2552" y="6263"/>
                    <a:pt x="2909" y="6531"/>
                  </a:cubicBezTo>
                  <a:cubicBezTo>
                    <a:pt x="2945" y="6995"/>
                    <a:pt x="3016" y="7441"/>
                    <a:pt x="3105" y="7851"/>
                  </a:cubicBezTo>
                  <a:cubicBezTo>
                    <a:pt x="2659" y="7976"/>
                    <a:pt x="2231" y="8030"/>
                    <a:pt x="1856" y="8030"/>
                  </a:cubicBezTo>
                  <a:cubicBezTo>
                    <a:pt x="1375" y="8030"/>
                    <a:pt x="1018" y="7905"/>
                    <a:pt x="911" y="7726"/>
                  </a:cubicBezTo>
                  <a:cubicBezTo>
                    <a:pt x="697" y="7387"/>
                    <a:pt x="1053" y="6602"/>
                    <a:pt x="1910" y="5728"/>
                  </a:cubicBezTo>
                  <a:close/>
                  <a:moveTo>
                    <a:pt x="8137" y="5728"/>
                  </a:moveTo>
                  <a:cubicBezTo>
                    <a:pt x="8976" y="6602"/>
                    <a:pt x="9332" y="7387"/>
                    <a:pt x="9136" y="7726"/>
                  </a:cubicBezTo>
                  <a:cubicBezTo>
                    <a:pt x="9011" y="7923"/>
                    <a:pt x="8672" y="8030"/>
                    <a:pt x="8173" y="8030"/>
                  </a:cubicBezTo>
                  <a:cubicBezTo>
                    <a:pt x="7780" y="8030"/>
                    <a:pt x="7334" y="7958"/>
                    <a:pt x="6870" y="7851"/>
                  </a:cubicBezTo>
                  <a:cubicBezTo>
                    <a:pt x="6941" y="7441"/>
                    <a:pt x="7013" y="7030"/>
                    <a:pt x="7049" y="6584"/>
                  </a:cubicBezTo>
                  <a:cubicBezTo>
                    <a:pt x="7459" y="6299"/>
                    <a:pt x="7816" y="6031"/>
                    <a:pt x="8137" y="5728"/>
                  </a:cubicBezTo>
                  <a:close/>
                  <a:moveTo>
                    <a:pt x="5014" y="7744"/>
                  </a:moveTo>
                  <a:cubicBezTo>
                    <a:pt x="5425" y="7923"/>
                    <a:pt x="5835" y="8083"/>
                    <a:pt x="6210" y="8208"/>
                  </a:cubicBezTo>
                  <a:cubicBezTo>
                    <a:pt x="5871" y="9421"/>
                    <a:pt x="5389" y="10117"/>
                    <a:pt x="4979" y="10117"/>
                  </a:cubicBezTo>
                  <a:cubicBezTo>
                    <a:pt x="4586" y="10117"/>
                    <a:pt x="4069" y="9421"/>
                    <a:pt x="3748" y="8226"/>
                  </a:cubicBezTo>
                  <a:cubicBezTo>
                    <a:pt x="4158" y="8101"/>
                    <a:pt x="4586" y="7940"/>
                    <a:pt x="5014" y="7744"/>
                  </a:cubicBezTo>
                  <a:close/>
                  <a:moveTo>
                    <a:pt x="4979" y="0"/>
                  </a:moveTo>
                  <a:cubicBezTo>
                    <a:pt x="4265" y="0"/>
                    <a:pt x="3605" y="910"/>
                    <a:pt x="3230" y="2302"/>
                  </a:cubicBezTo>
                  <a:cubicBezTo>
                    <a:pt x="2695" y="2159"/>
                    <a:pt x="2213" y="2088"/>
                    <a:pt x="1803" y="2088"/>
                  </a:cubicBezTo>
                  <a:cubicBezTo>
                    <a:pt x="1107" y="2088"/>
                    <a:pt x="590" y="2267"/>
                    <a:pt x="375" y="2659"/>
                  </a:cubicBezTo>
                  <a:cubicBezTo>
                    <a:pt x="1" y="3301"/>
                    <a:pt x="482" y="4318"/>
                    <a:pt x="1517" y="5353"/>
                  </a:cubicBezTo>
                  <a:cubicBezTo>
                    <a:pt x="536" y="6370"/>
                    <a:pt x="72" y="7352"/>
                    <a:pt x="447" y="7976"/>
                  </a:cubicBezTo>
                  <a:cubicBezTo>
                    <a:pt x="661" y="8369"/>
                    <a:pt x="1178" y="8547"/>
                    <a:pt x="1856" y="8547"/>
                  </a:cubicBezTo>
                  <a:cubicBezTo>
                    <a:pt x="2267" y="8547"/>
                    <a:pt x="2731" y="8494"/>
                    <a:pt x="3230" y="8369"/>
                  </a:cubicBezTo>
                  <a:cubicBezTo>
                    <a:pt x="3623" y="9743"/>
                    <a:pt x="4265" y="10653"/>
                    <a:pt x="4979" y="10653"/>
                  </a:cubicBezTo>
                  <a:cubicBezTo>
                    <a:pt x="5693" y="10653"/>
                    <a:pt x="6353" y="9743"/>
                    <a:pt x="6727" y="8369"/>
                  </a:cubicBezTo>
                  <a:cubicBezTo>
                    <a:pt x="7245" y="8494"/>
                    <a:pt x="7727" y="8583"/>
                    <a:pt x="8155" y="8583"/>
                  </a:cubicBezTo>
                  <a:cubicBezTo>
                    <a:pt x="8851" y="8583"/>
                    <a:pt x="9350" y="8387"/>
                    <a:pt x="9582" y="8012"/>
                  </a:cubicBezTo>
                  <a:cubicBezTo>
                    <a:pt x="9939" y="7387"/>
                    <a:pt x="9493" y="6388"/>
                    <a:pt x="8512" y="5389"/>
                  </a:cubicBezTo>
                  <a:cubicBezTo>
                    <a:pt x="9564" y="4336"/>
                    <a:pt x="10046" y="3301"/>
                    <a:pt x="9671" y="2659"/>
                  </a:cubicBezTo>
                  <a:cubicBezTo>
                    <a:pt x="9439" y="2284"/>
                    <a:pt x="8940" y="2106"/>
                    <a:pt x="8244" y="2106"/>
                  </a:cubicBezTo>
                  <a:cubicBezTo>
                    <a:pt x="7798" y="2106"/>
                    <a:pt x="7298" y="2177"/>
                    <a:pt x="6745" y="2320"/>
                  </a:cubicBezTo>
                  <a:cubicBezTo>
                    <a:pt x="6353" y="928"/>
                    <a:pt x="5710" y="0"/>
                    <a:pt x="4979"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824" name="Google Shape;824;p39"/>
          <p:cNvGrpSpPr/>
          <p:nvPr/>
        </p:nvGrpSpPr>
        <p:grpSpPr>
          <a:xfrm>
            <a:off x="3552875" y="3780864"/>
            <a:ext cx="336152" cy="347241"/>
            <a:chOff x="4324975" y="3617800"/>
            <a:chExt cx="254275" cy="254725"/>
          </a:xfrm>
        </p:grpSpPr>
        <p:sp>
          <p:nvSpPr>
            <p:cNvPr id="825" name="Google Shape;825;p39"/>
            <p:cNvSpPr/>
            <p:nvPr/>
          </p:nvSpPr>
          <p:spPr>
            <a:xfrm>
              <a:off x="4347275" y="3641900"/>
              <a:ext cx="186025" cy="230625"/>
            </a:xfrm>
            <a:custGeom>
              <a:avLst/>
              <a:gdLst/>
              <a:ahLst/>
              <a:cxnLst/>
              <a:rect l="l" t="t" r="r" b="b"/>
              <a:pathLst>
                <a:path w="7441" h="9225" extrusionOk="0">
                  <a:moveTo>
                    <a:pt x="3819" y="3747"/>
                  </a:moveTo>
                  <a:lnTo>
                    <a:pt x="3819" y="5228"/>
                  </a:lnTo>
                  <a:lnTo>
                    <a:pt x="3212" y="5228"/>
                  </a:lnTo>
                  <a:lnTo>
                    <a:pt x="3819" y="3747"/>
                  </a:lnTo>
                  <a:close/>
                  <a:moveTo>
                    <a:pt x="4354" y="3747"/>
                  </a:moveTo>
                  <a:lnTo>
                    <a:pt x="4979" y="5228"/>
                  </a:lnTo>
                  <a:lnTo>
                    <a:pt x="4354" y="5228"/>
                  </a:lnTo>
                  <a:lnTo>
                    <a:pt x="4354" y="3747"/>
                  </a:lnTo>
                  <a:close/>
                  <a:moveTo>
                    <a:pt x="6923" y="0"/>
                  </a:moveTo>
                  <a:lnTo>
                    <a:pt x="0" y="2873"/>
                  </a:lnTo>
                  <a:lnTo>
                    <a:pt x="500" y="4104"/>
                  </a:lnTo>
                  <a:lnTo>
                    <a:pt x="3623" y="2802"/>
                  </a:lnTo>
                  <a:lnTo>
                    <a:pt x="1339" y="8315"/>
                  </a:lnTo>
                  <a:cubicBezTo>
                    <a:pt x="1303" y="8458"/>
                    <a:pt x="1357" y="8618"/>
                    <a:pt x="1499" y="8672"/>
                  </a:cubicBezTo>
                  <a:cubicBezTo>
                    <a:pt x="1535" y="8690"/>
                    <a:pt x="1571" y="8690"/>
                    <a:pt x="1588" y="8690"/>
                  </a:cubicBezTo>
                  <a:cubicBezTo>
                    <a:pt x="1696" y="8690"/>
                    <a:pt x="1803" y="8618"/>
                    <a:pt x="1838" y="8529"/>
                  </a:cubicBezTo>
                  <a:lnTo>
                    <a:pt x="2980" y="5763"/>
                  </a:lnTo>
                  <a:lnTo>
                    <a:pt x="3819" y="5763"/>
                  </a:lnTo>
                  <a:lnTo>
                    <a:pt x="3819" y="8957"/>
                  </a:lnTo>
                  <a:cubicBezTo>
                    <a:pt x="3819" y="9100"/>
                    <a:pt x="3944" y="9225"/>
                    <a:pt x="4086" y="9225"/>
                  </a:cubicBezTo>
                  <a:cubicBezTo>
                    <a:pt x="4229" y="9225"/>
                    <a:pt x="4354" y="9100"/>
                    <a:pt x="4354" y="8957"/>
                  </a:cubicBezTo>
                  <a:lnTo>
                    <a:pt x="4354" y="5763"/>
                  </a:lnTo>
                  <a:lnTo>
                    <a:pt x="5193" y="5763"/>
                  </a:lnTo>
                  <a:lnTo>
                    <a:pt x="6335" y="8529"/>
                  </a:lnTo>
                  <a:cubicBezTo>
                    <a:pt x="6370" y="8636"/>
                    <a:pt x="6477" y="8690"/>
                    <a:pt x="6567" y="8690"/>
                  </a:cubicBezTo>
                  <a:cubicBezTo>
                    <a:pt x="6620" y="8690"/>
                    <a:pt x="6638" y="8690"/>
                    <a:pt x="6674" y="8672"/>
                  </a:cubicBezTo>
                  <a:cubicBezTo>
                    <a:pt x="6816" y="8618"/>
                    <a:pt x="6888" y="8458"/>
                    <a:pt x="6816" y="8315"/>
                  </a:cubicBezTo>
                  <a:lnTo>
                    <a:pt x="4425" y="2498"/>
                  </a:lnTo>
                  <a:lnTo>
                    <a:pt x="7441" y="1231"/>
                  </a:lnTo>
                  <a:lnTo>
                    <a:pt x="6923" y="0"/>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26" name="Google Shape;826;p39"/>
            <p:cNvSpPr/>
            <p:nvPr/>
          </p:nvSpPr>
          <p:spPr>
            <a:xfrm>
              <a:off x="4324975" y="3727975"/>
              <a:ext cx="18750" cy="17875"/>
            </a:xfrm>
            <a:custGeom>
              <a:avLst/>
              <a:gdLst/>
              <a:ahLst/>
              <a:cxnLst/>
              <a:rect l="l" t="t" r="r" b="b"/>
              <a:pathLst>
                <a:path w="750" h="715" extrusionOk="0">
                  <a:moveTo>
                    <a:pt x="536" y="1"/>
                  </a:moveTo>
                  <a:lnTo>
                    <a:pt x="0" y="233"/>
                  </a:lnTo>
                  <a:lnTo>
                    <a:pt x="197" y="715"/>
                  </a:lnTo>
                  <a:lnTo>
                    <a:pt x="750" y="500"/>
                  </a:lnTo>
                  <a:lnTo>
                    <a:pt x="536" y="1"/>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27" name="Google Shape;827;p39"/>
            <p:cNvSpPr/>
            <p:nvPr/>
          </p:nvSpPr>
          <p:spPr>
            <a:xfrm>
              <a:off x="4529725" y="3617800"/>
              <a:ext cx="49525" cy="55800"/>
            </a:xfrm>
            <a:custGeom>
              <a:avLst/>
              <a:gdLst/>
              <a:ahLst/>
              <a:cxnLst/>
              <a:rect l="l" t="t" r="r" b="b"/>
              <a:pathLst>
                <a:path w="1981" h="2232" extrusionOk="0">
                  <a:moveTo>
                    <a:pt x="1267" y="1"/>
                  </a:moveTo>
                  <a:lnTo>
                    <a:pt x="0" y="500"/>
                  </a:lnTo>
                  <a:lnTo>
                    <a:pt x="714" y="2231"/>
                  </a:lnTo>
                  <a:lnTo>
                    <a:pt x="1981" y="1731"/>
                  </a:lnTo>
                  <a:lnTo>
                    <a:pt x="1267" y="1"/>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828" name="Google Shape;828;p39"/>
          <p:cNvGrpSpPr/>
          <p:nvPr/>
        </p:nvGrpSpPr>
        <p:grpSpPr>
          <a:xfrm>
            <a:off x="4086534" y="3846536"/>
            <a:ext cx="399872" cy="217737"/>
            <a:chOff x="4728650" y="3665975"/>
            <a:chExt cx="302475" cy="159725"/>
          </a:xfrm>
        </p:grpSpPr>
        <p:sp>
          <p:nvSpPr>
            <p:cNvPr id="829" name="Google Shape;829;p39"/>
            <p:cNvSpPr/>
            <p:nvPr/>
          </p:nvSpPr>
          <p:spPr>
            <a:xfrm>
              <a:off x="4728650" y="3665975"/>
              <a:ext cx="302475" cy="147225"/>
            </a:xfrm>
            <a:custGeom>
              <a:avLst/>
              <a:gdLst/>
              <a:ahLst/>
              <a:cxnLst/>
              <a:rect l="l" t="t" r="r" b="b"/>
              <a:pathLst>
                <a:path w="12099" h="5889" extrusionOk="0">
                  <a:moveTo>
                    <a:pt x="10403" y="1482"/>
                  </a:moveTo>
                  <a:lnTo>
                    <a:pt x="10403" y="1482"/>
                  </a:lnTo>
                  <a:cubicBezTo>
                    <a:pt x="10082" y="1696"/>
                    <a:pt x="9529" y="1963"/>
                    <a:pt x="9047" y="2231"/>
                  </a:cubicBezTo>
                  <a:cubicBezTo>
                    <a:pt x="8994" y="2088"/>
                    <a:pt x="8958" y="1963"/>
                    <a:pt x="8887" y="1821"/>
                  </a:cubicBezTo>
                  <a:cubicBezTo>
                    <a:pt x="9404" y="1678"/>
                    <a:pt x="10011" y="1535"/>
                    <a:pt x="10403" y="1482"/>
                  </a:cubicBezTo>
                  <a:close/>
                  <a:moveTo>
                    <a:pt x="2981" y="4247"/>
                  </a:moveTo>
                  <a:cubicBezTo>
                    <a:pt x="3034" y="4390"/>
                    <a:pt x="3088" y="4533"/>
                    <a:pt x="3177" y="4658"/>
                  </a:cubicBezTo>
                  <a:cubicBezTo>
                    <a:pt x="2606" y="4836"/>
                    <a:pt x="2124" y="4925"/>
                    <a:pt x="1732" y="5015"/>
                  </a:cubicBezTo>
                  <a:cubicBezTo>
                    <a:pt x="2053" y="4783"/>
                    <a:pt x="2481" y="4533"/>
                    <a:pt x="2981" y="4247"/>
                  </a:cubicBezTo>
                  <a:close/>
                  <a:moveTo>
                    <a:pt x="5996" y="1"/>
                  </a:moveTo>
                  <a:cubicBezTo>
                    <a:pt x="4230" y="1"/>
                    <a:pt x="2820" y="1446"/>
                    <a:pt x="2820" y="3195"/>
                  </a:cubicBezTo>
                  <a:cubicBezTo>
                    <a:pt x="2820" y="3284"/>
                    <a:pt x="2820" y="3355"/>
                    <a:pt x="2820" y="3427"/>
                  </a:cubicBezTo>
                  <a:cubicBezTo>
                    <a:pt x="1089" y="4354"/>
                    <a:pt x="1" y="5229"/>
                    <a:pt x="179" y="5657"/>
                  </a:cubicBezTo>
                  <a:cubicBezTo>
                    <a:pt x="251" y="5817"/>
                    <a:pt x="501" y="5889"/>
                    <a:pt x="893" y="5889"/>
                  </a:cubicBezTo>
                  <a:cubicBezTo>
                    <a:pt x="1981" y="5889"/>
                    <a:pt x="4105" y="5318"/>
                    <a:pt x="6442" y="4372"/>
                  </a:cubicBezTo>
                  <a:cubicBezTo>
                    <a:pt x="9636" y="3052"/>
                    <a:pt x="12098" y="1428"/>
                    <a:pt x="11848" y="804"/>
                  </a:cubicBezTo>
                  <a:cubicBezTo>
                    <a:pt x="11777" y="643"/>
                    <a:pt x="11456" y="625"/>
                    <a:pt x="11063" y="625"/>
                  </a:cubicBezTo>
                  <a:cubicBezTo>
                    <a:pt x="10457" y="625"/>
                    <a:pt x="9529" y="804"/>
                    <a:pt x="8423" y="1125"/>
                  </a:cubicBezTo>
                  <a:cubicBezTo>
                    <a:pt x="7834" y="447"/>
                    <a:pt x="6977" y="1"/>
                    <a:pt x="5996" y="1"/>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30" name="Google Shape;830;p39"/>
            <p:cNvSpPr/>
            <p:nvPr/>
          </p:nvSpPr>
          <p:spPr>
            <a:xfrm>
              <a:off x="4831700" y="3757875"/>
              <a:ext cx="125825" cy="67825"/>
            </a:xfrm>
            <a:custGeom>
              <a:avLst/>
              <a:gdLst/>
              <a:ahLst/>
              <a:cxnLst/>
              <a:rect l="l" t="t" r="r" b="b"/>
              <a:pathLst>
                <a:path w="5033" h="2713" extrusionOk="0">
                  <a:moveTo>
                    <a:pt x="5032" y="0"/>
                  </a:moveTo>
                  <a:cubicBezTo>
                    <a:pt x="4265" y="411"/>
                    <a:pt x="3426" y="803"/>
                    <a:pt x="2516" y="1178"/>
                  </a:cubicBezTo>
                  <a:cubicBezTo>
                    <a:pt x="1642" y="1535"/>
                    <a:pt x="786" y="1856"/>
                    <a:pt x="1" y="2088"/>
                  </a:cubicBezTo>
                  <a:cubicBezTo>
                    <a:pt x="536" y="2480"/>
                    <a:pt x="1178" y="2712"/>
                    <a:pt x="1874" y="2712"/>
                  </a:cubicBezTo>
                  <a:cubicBezTo>
                    <a:pt x="3480" y="2712"/>
                    <a:pt x="4800" y="1553"/>
                    <a:pt x="5032"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831" name="Google Shape;831;p39"/>
          <p:cNvGrpSpPr/>
          <p:nvPr/>
        </p:nvGrpSpPr>
        <p:grpSpPr>
          <a:xfrm>
            <a:off x="4613200" y="3803696"/>
            <a:ext cx="382719" cy="282796"/>
            <a:chOff x="5164925" y="3642775"/>
            <a:chExt cx="289500" cy="207450"/>
          </a:xfrm>
        </p:grpSpPr>
        <p:sp>
          <p:nvSpPr>
            <p:cNvPr id="832" name="Google Shape;832;p39"/>
            <p:cNvSpPr/>
            <p:nvPr/>
          </p:nvSpPr>
          <p:spPr>
            <a:xfrm>
              <a:off x="5271975" y="3690075"/>
              <a:ext cx="79875" cy="79875"/>
            </a:xfrm>
            <a:custGeom>
              <a:avLst/>
              <a:gdLst/>
              <a:ahLst/>
              <a:cxnLst/>
              <a:rect l="l" t="t" r="r" b="b"/>
              <a:pathLst>
                <a:path w="3195" h="3195" extrusionOk="0">
                  <a:moveTo>
                    <a:pt x="1606" y="0"/>
                  </a:moveTo>
                  <a:cubicBezTo>
                    <a:pt x="714" y="0"/>
                    <a:pt x="0" y="714"/>
                    <a:pt x="0" y="1588"/>
                  </a:cubicBezTo>
                  <a:cubicBezTo>
                    <a:pt x="0" y="2480"/>
                    <a:pt x="714" y="3194"/>
                    <a:pt x="1606" y="3194"/>
                  </a:cubicBezTo>
                  <a:cubicBezTo>
                    <a:pt x="2480" y="3194"/>
                    <a:pt x="3194" y="2480"/>
                    <a:pt x="3194" y="1588"/>
                  </a:cubicBezTo>
                  <a:cubicBezTo>
                    <a:pt x="3194" y="714"/>
                    <a:pt x="2480" y="0"/>
                    <a:pt x="1606"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33" name="Google Shape;833;p39"/>
            <p:cNvSpPr/>
            <p:nvPr/>
          </p:nvSpPr>
          <p:spPr>
            <a:xfrm>
              <a:off x="5368325" y="3670900"/>
              <a:ext cx="26775" cy="26325"/>
            </a:xfrm>
            <a:custGeom>
              <a:avLst/>
              <a:gdLst/>
              <a:ahLst/>
              <a:cxnLst/>
              <a:rect l="l" t="t" r="r" b="b"/>
              <a:pathLst>
                <a:path w="1071" h="1053" extrusionOk="0">
                  <a:moveTo>
                    <a:pt x="536" y="0"/>
                  </a:moveTo>
                  <a:cubicBezTo>
                    <a:pt x="250" y="0"/>
                    <a:pt x="0" y="232"/>
                    <a:pt x="0" y="535"/>
                  </a:cubicBezTo>
                  <a:cubicBezTo>
                    <a:pt x="0" y="821"/>
                    <a:pt x="250" y="1053"/>
                    <a:pt x="536" y="1053"/>
                  </a:cubicBezTo>
                  <a:cubicBezTo>
                    <a:pt x="839" y="1053"/>
                    <a:pt x="1071" y="821"/>
                    <a:pt x="1071" y="535"/>
                  </a:cubicBezTo>
                  <a:cubicBezTo>
                    <a:pt x="1071" y="232"/>
                    <a:pt x="839" y="0"/>
                    <a:pt x="536"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34" name="Google Shape;834;p39"/>
            <p:cNvSpPr/>
            <p:nvPr/>
          </p:nvSpPr>
          <p:spPr>
            <a:xfrm>
              <a:off x="5222000" y="3823900"/>
              <a:ext cx="26800" cy="26325"/>
            </a:xfrm>
            <a:custGeom>
              <a:avLst/>
              <a:gdLst/>
              <a:ahLst/>
              <a:cxnLst/>
              <a:rect l="l" t="t" r="r" b="b"/>
              <a:pathLst>
                <a:path w="1072" h="1053" extrusionOk="0">
                  <a:moveTo>
                    <a:pt x="536" y="0"/>
                  </a:moveTo>
                  <a:cubicBezTo>
                    <a:pt x="251" y="0"/>
                    <a:pt x="1" y="232"/>
                    <a:pt x="1" y="535"/>
                  </a:cubicBezTo>
                  <a:cubicBezTo>
                    <a:pt x="1" y="821"/>
                    <a:pt x="251" y="1053"/>
                    <a:pt x="536" y="1053"/>
                  </a:cubicBezTo>
                  <a:cubicBezTo>
                    <a:pt x="840" y="1053"/>
                    <a:pt x="1071" y="821"/>
                    <a:pt x="1071" y="535"/>
                  </a:cubicBezTo>
                  <a:cubicBezTo>
                    <a:pt x="1071" y="232"/>
                    <a:pt x="840" y="0"/>
                    <a:pt x="536"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35" name="Google Shape;835;p39"/>
            <p:cNvSpPr/>
            <p:nvPr/>
          </p:nvSpPr>
          <p:spPr>
            <a:xfrm>
              <a:off x="5164925" y="3642775"/>
              <a:ext cx="289500" cy="202100"/>
            </a:xfrm>
            <a:custGeom>
              <a:avLst/>
              <a:gdLst/>
              <a:ahLst/>
              <a:cxnLst/>
              <a:rect l="l" t="t" r="r" b="b"/>
              <a:pathLst>
                <a:path w="11580" h="8084" extrusionOk="0">
                  <a:moveTo>
                    <a:pt x="8440" y="1"/>
                  </a:moveTo>
                  <a:cubicBezTo>
                    <a:pt x="7191" y="1"/>
                    <a:pt x="5763" y="393"/>
                    <a:pt x="4425" y="1143"/>
                  </a:cubicBezTo>
                  <a:cubicBezTo>
                    <a:pt x="1552" y="2695"/>
                    <a:pt x="0" y="5211"/>
                    <a:pt x="892" y="6853"/>
                  </a:cubicBezTo>
                  <a:cubicBezTo>
                    <a:pt x="1088" y="7209"/>
                    <a:pt x="1410" y="7513"/>
                    <a:pt x="1784" y="7709"/>
                  </a:cubicBezTo>
                  <a:cubicBezTo>
                    <a:pt x="1802" y="7513"/>
                    <a:pt x="1838" y="7334"/>
                    <a:pt x="1945" y="7209"/>
                  </a:cubicBezTo>
                  <a:cubicBezTo>
                    <a:pt x="1695" y="7049"/>
                    <a:pt x="1499" y="6853"/>
                    <a:pt x="1356" y="6603"/>
                  </a:cubicBezTo>
                  <a:cubicBezTo>
                    <a:pt x="625" y="5265"/>
                    <a:pt x="2159" y="2981"/>
                    <a:pt x="4693" y="1589"/>
                  </a:cubicBezTo>
                  <a:cubicBezTo>
                    <a:pt x="5959" y="911"/>
                    <a:pt x="7316" y="518"/>
                    <a:pt x="8457" y="518"/>
                  </a:cubicBezTo>
                  <a:cubicBezTo>
                    <a:pt x="9564" y="518"/>
                    <a:pt x="10367" y="857"/>
                    <a:pt x="10706" y="1482"/>
                  </a:cubicBezTo>
                  <a:cubicBezTo>
                    <a:pt x="11062" y="2124"/>
                    <a:pt x="10902" y="2981"/>
                    <a:pt x="10331" y="3891"/>
                  </a:cubicBezTo>
                  <a:cubicBezTo>
                    <a:pt x="9706" y="4872"/>
                    <a:pt x="8654" y="5782"/>
                    <a:pt x="7387" y="6496"/>
                  </a:cubicBezTo>
                  <a:cubicBezTo>
                    <a:pt x="6209" y="7138"/>
                    <a:pt x="4996" y="7513"/>
                    <a:pt x="3908" y="7566"/>
                  </a:cubicBezTo>
                  <a:cubicBezTo>
                    <a:pt x="3925" y="7620"/>
                    <a:pt x="3925" y="7691"/>
                    <a:pt x="3925" y="7780"/>
                  </a:cubicBezTo>
                  <a:cubicBezTo>
                    <a:pt x="3925" y="7870"/>
                    <a:pt x="3908" y="7977"/>
                    <a:pt x="3872" y="8084"/>
                  </a:cubicBezTo>
                  <a:cubicBezTo>
                    <a:pt x="5067" y="8048"/>
                    <a:pt x="6388" y="7655"/>
                    <a:pt x="7655" y="6960"/>
                  </a:cubicBezTo>
                  <a:cubicBezTo>
                    <a:pt x="8993" y="6228"/>
                    <a:pt x="10117" y="5247"/>
                    <a:pt x="10795" y="4194"/>
                  </a:cubicBezTo>
                  <a:cubicBezTo>
                    <a:pt x="11437" y="3106"/>
                    <a:pt x="11580" y="2053"/>
                    <a:pt x="11152" y="1250"/>
                  </a:cubicBezTo>
                  <a:cubicBezTo>
                    <a:pt x="10706" y="447"/>
                    <a:pt x="9742" y="1"/>
                    <a:pt x="8440" y="1"/>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36" name="Google Shape;836;p39"/>
            <p:cNvSpPr/>
            <p:nvPr/>
          </p:nvSpPr>
          <p:spPr>
            <a:xfrm>
              <a:off x="5226475" y="3704350"/>
              <a:ext cx="182450" cy="104850"/>
            </a:xfrm>
            <a:custGeom>
              <a:avLst/>
              <a:gdLst/>
              <a:ahLst/>
              <a:cxnLst/>
              <a:rect l="l" t="t" r="r" b="b"/>
              <a:pathLst>
                <a:path w="7298" h="4194" extrusionOk="0">
                  <a:moveTo>
                    <a:pt x="6905" y="0"/>
                  </a:moveTo>
                  <a:cubicBezTo>
                    <a:pt x="6781" y="125"/>
                    <a:pt x="6602" y="196"/>
                    <a:pt x="6424" y="232"/>
                  </a:cubicBezTo>
                  <a:cubicBezTo>
                    <a:pt x="6638" y="1017"/>
                    <a:pt x="5746" y="2248"/>
                    <a:pt x="4336" y="3016"/>
                  </a:cubicBezTo>
                  <a:cubicBezTo>
                    <a:pt x="3569" y="3444"/>
                    <a:pt x="2748" y="3676"/>
                    <a:pt x="2070" y="3676"/>
                  </a:cubicBezTo>
                  <a:cubicBezTo>
                    <a:pt x="1410" y="3676"/>
                    <a:pt x="964" y="3480"/>
                    <a:pt x="768" y="3123"/>
                  </a:cubicBezTo>
                  <a:cubicBezTo>
                    <a:pt x="571" y="2784"/>
                    <a:pt x="643" y="2320"/>
                    <a:pt x="928" y="1838"/>
                  </a:cubicBezTo>
                  <a:cubicBezTo>
                    <a:pt x="892" y="1535"/>
                    <a:pt x="892" y="1214"/>
                    <a:pt x="964" y="910"/>
                  </a:cubicBezTo>
                  <a:lnTo>
                    <a:pt x="964" y="910"/>
                  </a:lnTo>
                  <a:cubicBezTo>
                    <a:pt x="821" y="1053"/>
                    <a:pt x="661" y="1249"/>
                    <a:pt x="553" y="1428"/>
                  </a:cubicBezTo>
                  <a:cubicBezTo>
                    <a:pt x="90" y="2159"/>
                    <a:pt x="0" y="2837"/>
                    <a:pt x="304" y="3372"/>
                  </a:cubicBezTo>
                  <a:cubicBezTo>
                    <a:pt x="589" y="3890"/>
                    <a:pt x="1214" y="4193"/>
                    <a:pt x="2070" y="4193"/>
                  </a:cubicBezTo>
                  <a:cubicBezTo>
                    <a:pt x="2855" y="4193"/>
                    <a:pt x="3747" y="3943"/>
                    <a:pt x="4586" y="3480"/>
                  </a:cubicBezTo>
                  <a:cubicBezTo>
                    <a:pt x="6317" y="2534"/>
                    <a:pt x="7298" y="1053"/>
                    <a:pt x="6905"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837" name="Google Shape;837;p39"/>
          <p:cNvSpPr/>
          <p:nvPr/>
        </p:nvSpPr>
        <p:spPr>
          <a:xfrm>
            <a:off x="5213990" y="3717422"/>
            <a:ext cx="360939" cy="372154"/>
          </a:xfrm>
          <a:custGeom>
            <a:avLst/>
            <a:gdLst/>
            <a:ahLst/>
            <a:cxnLst/>
            <a:rect l="l" t="t" r="r" b="b"/>
            <a:pathLst>
              <a:path w="10921" h="10920" extrusionOk="0">
                <a:moveTo>
                  <a:pt x="3051" y="536"/>
                </a:moveTo>
                <a:lnTo>
                  <a:pt x="3444" y="910"/>
                </a:lnTo>
                <a:lnTo>
                  <a:pt x="2409" y="1945"/>
                </a:lnTo>
                <a:lnTo>
                  <a:pt x="2034" y="1570"/>
                </a:lnTo>
                <a:lnTo>
                  <a:pt x="3051" y="536"/>
                </a:lnTo>
                <a:close/>
                <a:moveTo>
                  <a:pt x="3819" y="1285"/>
                </a:moveTo>
                <a:lnTo>
                  <a:pt x="4193" y="1660"/>
                </a:lnTo>
                <a:lnTo>
                  <a:pt x="3158" y="2694"/>
                </a:lnTo>
                <a:lnTo>
                  <a:pt x="2784" y="2320"/>
                </a:lnTo>
                <a:lnTo>
                  <a:pt x="3819" y="1285"/>
                </a:lnTo>
                <a:close/>
                <a:moveTo>
                  <a:pt x="1660" y="1945"/>
                </a:moveTo>
                <a:lnTo>
                  <a:pt x="2017" y="2320"/>
                </a:lnTo>
                <a:lnTo>
                  <a:pt x="892" y="3444"/>
                </a:lnTo>
                <a:lnTo>
                  <a:pt x="518" y="3069"/>
                </a:lnTo>
                <a:lnTo>
                  <a:pt x="1660" y="1945"/>
                </a:lnTo>
                <a:close/>
                <a:moveTo>
                  <a:pt x="4586" y="2034"/>
                </a:moveTo>
                <a:lnTo>
                  <a:pt x="4943" y="2409"/>
                </a:lnTo>
                <a:lnTo>
                  <a:pt x="3908" y="3444"/>
                </a:lnTo>
                <a:lnTo>
                  <a:pt x="3533" y="3069"/>
                </a:lnTo>
                <a:lnTo>
                  <a:pt x="4586" y="2034"/>
                </a:lnTo>
                <a:close/>
                <a:moveTo>
                  <a:pt x="2409" y="2694"/>
                </a:moveTo>
                <a:lnTo>
                  <a:pt x="2784" y="3069"/>
                </a:lnTo>
                <a:lnTo>
                  <a:pt x="1660" y="4211"/>
                </a:lnTo>
                <a:lnTo>
                  <a:pt x="1285" y="3836"/>
                </a:lnTo>
                <a:lnTo>
                  <a:pt x="2409" y="2694"/>
                </a:lnTo>
                <a:close/>
                <a:moveTo>
                  <a:pt x="3176" y="3444"/>
                </a:moveTo>
                <a:lnTo>
                  <a:pt x="3533" y="3819"/>
                </a:lnTo>
                <a:lnTo>
                  <a:pt x="2409" y="4961"/>
                </a:lnTo>
                <a:lnTo>
                  <a:pt x="2034" y="4586"/>
                </a:lnTo>
                <a:lnTo>
                  <a:pt x="3176" y="3444"/>
                </a:lnTo>
                <a:close/>
                <a:moveTo>
                  <a:pt x="8529" y="5978"/>
                </a:moveTo>
                <a:lnTo>
                  <a:pt x="8904" y="6352"/>
                </a:lnTo>
                <a:lnTo>
                  <a:pt x="7869" y="7405"/>
                </a:lnTo>
                <a:lnTo>
                  <a:pt x="7494" y="7030"/>
                </a:lnTo>
                <a:lnTo>
                  <a:pt x="8529" y="5978"/>
                </a:lnTo>
                <a:close/>
                <a:moveTo>
                  <a:pt x="9261" y="6727"/>
                </a:moveTo>
                <a:lnTo>
                  <a:pt x="9635" y="7102"/>
                </a:lnTo>
                <a:lnTo>
                  <a:pt x="8600" y="8154"/>
                </a:lnTo>
                <a:lnTo>
                  <a:pt x="8244" y="7780"/>
                </a:lnTo>
                <a:lnTo>
                  <a:pt x="9261" y="6727"/>
                </a:lnTo>
                <a:close/>
                <a:moveTo>
                  <a:pt x="7102" y="7405"/>
                </a:moveTo>
                <a:lnTo>
                  <a:pt x="7476" y="7780"/>
                </a:lnTo>
                <a:lnTo>
                  <a:pt x="6334" y="8904"/>
                </a:lnTo>
                <a:lnTo>
                  <a:pt x="5978" y="8529"/>
                </a:lnTo>
                <a:lnTo>
                  <a:pt x="7102" y="7405"/>
                </a:lnTo>
                <a:close/>
                <a:moveTo>
                  <a:pt x="10028" y="7494"/>
                </a:moveTo>
                <a:lnTo>
                  <a:pt x="10403" y="7869"/>
                </a:lnTo>
                <a:lnTo>
                  <a:pt x="9368" y="8904"/>
                </a:lnTo>
                <a:lnTo>
                  <a:pt x="8993" y="8529"/>
                </a:lnTo>
                <a:lnTo>
                  <a:pt x="10028" y="7494"/>
                </a:lnTo>
                <a:close/>
                <a:moveTo>
                  <a:pt x="1356" y="8029"/>
                </a:moveTo>
                <a:lnTo>
                  <a:pt x="1945" y="8618"/>
                </a:lnTo>
                <a:lnTo>
                  <a:pt x="1356" y="9207"/>
                </a:lnTo>
                <a:lnTo>
                  <a:pt x="1356" y="8029"/>
                </a:lnTo>
                <a:close/>
                <a:moveTo>
                  <a:pt x="2320" y="8993"/>
                </a:moveTo>
                <a:lnTo>
                  <a:pt x="2891" y="9564"/>
                </a:lnTo>
                <a:lnTo>
                  <a:pt x="1749" y="9564"/>
                </a:lnTo>
                <a:lnTo>
                  <a:pt x="2320" y="8993"/>
                </a:lnTo>
                <a:close/>
                <a:moveTo>
                  <a:pt x="7869" y="8154"/>
                </a:moveTo>
                <a:lnTo>
                  <a:pt x="8244" y="8529"/>
                </a:lnTo>
                <a:lnTo>
                  <a:pt x="7102" y="9653"/>
                </a:lnTo>
                <a:lnTo>
                  <a:pt x="6727" y="9278"/>
                </a:lnTo>
                <a:lnTo>
                  <a:pt x="7869" y="8154"/>
                </a:lnTo>
                <a:close/>
                <a:moveTo>
                  <a:pt x="8618" y="8904"/>
                </a:moveTo>
                <a:lnTo>
                  <a:pt x="8993" y="9278"/>
                </a:lnTo>
                <a:lnTo>
                  <a:pt x="7869" y="10403"/>
                </a:lnTo>
                <a:lnTo>
                  <a:pt x="7494" y="10028"/>
                </a:lnTo>
                <a:lnTo>
                  <a:pt x="8618" y="8904"/>
                </a:lnTo>
                <a:close/>
                <a:moveTo>
                  <a:pt x="3051" y="0"/>
                </a:moveTo>
                <a:cubicBezTo>
                  <a:pt x="2927" y="0"/>
                  <a:pt x="2784" y="54"/>
                  <a:pt x="2695" y="161"/>
                </a:cubicBezTo>
                <a:lnTo>
                  <a:pt x="161" y="2694"/>
                </a:lnTo>
                <a:cubicBezTo>
                  <a:pt x="54" y="2784"/>
                  <a:pt x="0" y="2926"/>
                  <a:pt x="0" y="3069"/>
                </a:cubicBezTo>
                <a:cubicBezTo>
                  <a:pt x="0" y="3230"/>
                  <a:pt x="54" y="3355"/>
                  <a:pt x="161" y="3444"/>
                </a:cubicBezTo>
                <a:lnTo>
                  <a:pt x="2034" y="5317"/>
                </a:lnTo>
                <a:cubicBezTo>
                  <a:pt x="2141" y="5424"/>
                  <a:pt x="2284" y="5478"/>
                  <a:pt x="2409" y="5478"/>
                </a:cubicBezTo>
                <a:cubicBezTo>
                  <a:pt x="2552" y="5478"/>
                  <a:pt x="2695" y="5424"/>
                  <a:pt x="2784" y="5317"/>
                </a:cubicBezTo>
                <a:lnTo>
                  <a:pt x="3908" y="4193"/>
                </a:lnTo>
                <a:lnTo>
                  <a:pt x="4283" y="4568"/>
                </a:lnTo>
                <a:lnTo>
                  <a:pt x="2962" y="5888"/>
                </a:lnTo>
                <a:cubicBezTo>
                  <a:pt x="2855" y="5978"/>
                  <a:pt x="2802" y="6120"/>
                  <a:pt x="2802" y="6245"/>
                </a:cubicBezTo>
                <a:cubicBezTo>
                  <a:pt x="2802" y="6406"/>
                  <a:pt x="2855" y="6531"/>
                  <a:pt x="2962" y="6620"/>
                </a:cubicBezTo>
                <a:lnTo>
                  <a:pt x="3355" y="6995"/>
                </a:lnTo>
                <a:lnTo>
                  <a:pt x="2944" y="7405"/>
                </a:lnTo>
                <a:cubicBezTo>
                  <a:pt x="2429" y="6984"/>
                  <a:pt x="1846" y="6756"/>
                  <a:pt x="1337" y="6756"/>
                </a:cubicBezTo>
                <a:cubicBezTo>
                  <a:pt x="982" y="6756"/>
                  <a:pt x="663" y="6867"/>
                  <a:pt x="429" y="7102"/>
                </a:cubicBezTo>
                <a:lnTo>
                  <a:pt x="821" y="7494"/>
                </a:lnTo>
                <a:lnTo>
                  <a:pt x="821" y="9493"/>
                </a:lnTo>
                <a:cubicBezTo>
                  <a:pt x="553" y="9528"/>
                  <a:pt x="357" y="9760"/>
                  <a:pt x="357" y="10046"/>
                </a:cubicBezTo>
                <a:cubicBezTo>
                  <a:pt x="375" y="10331"/>
                  <a:pt x="607" y="10545"/>
                  <a:pt x="875" y="10545"/>
                </a:cubicBezTo>
                <a:cubicBezTo>
                  <a:pt x="1160" y="10545"/>
                  <a:pt x="1392" y="10349"/>
                  <a:pt x="1428" y="10081"/>
                </a:cubicBezTo>
                <a:lnTo>
                  <a:pt x="3408" y="10081"/>
                </a:lnTo>
                <a:lnTo>
                  <a:pt x="3819" y="10492"/>
                </a:lnTo>
                <a:cubicBezTo>
                  <a:pt x="4372" y="9921"/>
                  <a:pt x="4229" y="8850"/>
                  <a:pt x="3533" y="7958"/>
                </a:cubicBezTo>
                <a:lnTo>
                  <a:pt x="3926" y="7548"/>
                </a:lnTo>
                <a:lnTo>
                  <a:pt x="4283" y="7958"/>
                </a:lnTo>
                <a:cubicBezTo>
                  <a:pt x="4390" y="8065"/>
                  <a:pt x="4515" y="8119"/>
                  <a:pt x="4657" y="8119"/>
                </a:cubicBezTo>
                <a:cubicBezTo>
                  <a:pt x="4800" y="8119"/>
                  <a:pt x="4943" y="8065"/>
                  <a:pt x="5032" y="7958"/>
                </a:cubicBezTo>
                <a:lnTo>
                  <a:pt x="6334" y="6638"/>
                </a:lnTo>
                <a:lnTo>
                  <a:pt x="6709" y="7012"/>
                </a:lnTo>
                <a:lnTo>
                  <a:pt x="5585" y="8154"/>
                </a:lnTo>
                <a:cubicBezTo>
                  <a:pt x="5478" y="8244"/>
                  <a:pt x="5424" y="8386"/>
                  <a:pt x="5424" y="8511"/>
                </a:cubicBezTo>
                <a:cubicBezTo>
                  <a:pt x="5424" y="8654"/>
                  <a:pt x="5478" y="8797"/>
                  <a:pt x="5585" y="8886"/>
                </a:cubicBezTo>
                <a:lnTo>
                  <a:pt x="7476" y="10759"/>
                </a:lnTo>
                <a:cubicBezTo>
                  <a:pt x="7583" y="10866"/>
                  <a:pt x="7708" y="10920"/>
                  <a:pt x="7851" y="10920"/>
                </a:cubicBezTo>
                <a:cubicBezTo>
                  <a:pt x="7994" y="10920"/>
                  <a:pt x="8119" y="10866"/>
                  <a:pt x="8226" y="10759"/>
                </a:cubicBezTo>
                <a:lnTo>
                  <a:pt x="10777" y="8244"/>
                </a:lnTo>
                <a:cubicBezTo>
                  <a:pt x="10884" y="8154"/>
                  <a:pt x="10920" y="8012"/>
                  <a:pt x="10920" y="7887"/>
                </a:cubicBezTo>
                <a:cubicBezTo>
                  <a:pt x="10920" y="7726"/>
                  <a:pt x="10884" y="7601"/>
                  <a:pt x="10777" y="7494"/>
                </a:cubicBezTo>
                <a:lnTo>
                  <a:pt x="8904" y="5621"/>
                </a:lnTo>
                <a:cubicBezTo>
                  <a:pt x="8797" y="5514"/>
                  <a:pt x="8654" y="5460"/>
                  <a:pt x="8529" y="5460"/>
                </a:cubicBezTo>
                <a:cubicBezTo>
                  <a:pt x="8386" y="5460"/>
                  <a:pt x="8244" y="5514"/>
                  <a:pt x="8154" y="5621"/>
                </a:cubicBezTo>
                <a:lnTo>
                  <a:pt x="7102" y="6656"/>
                </a:lnTo>
                <a:lnTo>
                  <a:pt x="6727" y="6281"/>
                </a:lnTo>
                <a:lnTo>
                  <a:pt x="8047" y="4961"/>
                </a:lnTo>
                <a:cubicBezTo>
                  <a:pt x="8154" y="4853"/>
                  <a:pt x="8208" y="4729"/>
                  <a:pt x="8208" y="4586"/>
                </a:cubicBezTo>
                <a:cubicBezTo>
                  <a:pt x="8208" y="4443"/>
                  <a:pt x="8154" y="4318"/>
                  <a:pt x="8047" y="4229"/>
                </a:cubicBezTo>
                <a:lnTo>
                  <a:pt x="7833" y="3997"/>
                </a:lnTo>
                <a:lnTo>
                  <a:pt x="8333" y="3729"/>
                </a:lnTo>
                <a:lnTo>
                  <a:pt x="7209" y="2605"/>
                </a:lnTo>
                <a:lnTo>
                  <a:pt x="6941" y="3105"/>
                </a:lnTo>
                <a:lnTo>
                  <a:pt x="6727" y="2891"/>
                </a:lnTo>
                <a:cubicBezTo>
                  <a:pt x="6620" y="2784"/>
                  <a:pt x="6495" y="2730"/>
                  <a:pt x="6352" y="2730"/>
                </a:cubicBezTo>
                <a:cubicBezTo>
                  <a:pt x="6210" y="2730"/>
                  <a:pt x="6067" y="2784"/>
                  <a:pt x="5978" y="2891"/>
                </a:cubicBezTo>
                <a:lnTo>
                  <a:pt x="4675" y="4211"/>
                </a:lnTo>
                <a:lnTo>
                  <a:pt x="4283" y="3836"/>
                </a:lnTo>
                <a:lnTo>
                  <a:pt x="5317" y="2784"/>
                </a:lnTo>
                <a:cubicBezTo>
                  <a:pt x="5424" y="2694"/>
                  <a:pt x="5478" y="2552"/>
                  <a:pt x="5478" y="2427"/>
                </a:cubicBezTo>
                <a:cubicBezTo>
                  <a:pt x="5478" y="2266"/>
                  <a:pt x="5424" y="2141"/>
                  <a:pt x="5317" y="2052"/>
                </a:cubicBezTo>
                <a:lnTo>
                  <a:pt x="3444" y="161"/>
                </a:lnTo>
                <a:cubicBezTo>
                  <a:pt x="3337" y="54"/>
                  <a:pt x="3212" y="0"/>
                  <a:pt x="3051"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38" name="Google Shape;838;p39"/>
          <p:cNvSpPr/>
          <p:nvPr/>
        </p:nvSpPr>
        <p:spPr>
          <a:xfrm>
            <a:off x="5717809" y="3749343"/>
            <a:ext cx="334367" cy="308322"/>
          </a:xfrm>
          <a:custGeom>
            <a:avLst/>
            <a:gdLst/>
            <a:ahLst/>
            <a:cxnLst/>
            <a:rect l="l" t="t" r="r" b="b"/>
            <a:pathLst>
              <a:path w="10117" h="9047" extrusionOk="0">
                <a:moveTo>
                  <a:pt x="5085" y="1856"/>
                </a:moveTo>
                <a:cubicBezTo>
                  <a:pt x="5371" y="1856"/>
                  <a:pt x="5621" y="2017"/>
                  <a:pt x="5781" y="2285"/>
                </a:cubicBezTo>
                <a:lnTo>
                  <a:pt x="6441" y="3462"/>
                </a:lnTo>
                <a:lnTo>
                  <a:pt x="6905" y="3212"/>
                </a:lnTo>
                <a:lnTo>
                  <a:pt x="6620" y="4301"/>
                </a:lnTo>
                <a:lnTo>
                  <a:pt x="5513" y="3998"/>
                </a:lnTo>
                <a:lnTo>
                  <a:pt x="5977" y="3730"/>
                </a:lnTo>
                <a:lnTo>
                  <a:pt x="5299" y="2534"/>
                </a:lnTo>
                <a:cubicBezTo>
                  <a:pt x="5246" y="2427"/>
                  <a:pt x="5174" y="2392"/>
                  <a:pt x="5085" y="2392"/>
                </a:cubicBezTo>
                <a:cubicBezTo>
                  <a:pt x="4996" y="2392"/>
                  <a:pt x="4907" y="2427"/>
                  <a:pt x="4853" y="2517"/>
                </a:cubicBezTo>
                <a:lnTo>
                  <a:pt x="4443" y="3230"/>
                </a:lnTo>
                <a:lnTo>
                  <a:pt x="3979" y="2963"/>
                </a:lnTo>
                <a:lnTo>
                  <a:pt x="4389" y="2267"/>
                </a:lnTo>
                <a:cubicBezTo>
                  <a:pt x="4532" y="2017"/>
                  <a:pt x="4800" y="1856"/>
                  <a:pt x="5085" y="1856"/>
                </a:cubicBezTo>
                <a:close/>
                <a:moveTo>
                  <a:pt x="3801" y="3730"/>
                </a:moveTo>
                <a:lnTo>
                  <a:pt x="4086" y="4818"/>
                </a:lnTo>
                <a:lnTo>
                  <a:pt x="3622" y="4533"/>
                </a:lnTo>
                <a:lnTo>
                  <a:pt x="2962" y="5710"/>
                </a:lnTo>
                <a:cubicBezTo>
                  <a:pt x="2891" y="5817"/>
                  <a:pt x="2873" y="5907"/>
                  <a:pt x="2926" y="5978"/>
                </a:cubicBezTo>
                <a:cubicBezTo>
                  <a:pt x="2980" y="6067"/>
                  <a:pt x="3069" y="6121"/>
                  <a:pt x="3176" y="6121"/>
                </a:cubicBezTo>
                <a:lnTo>
                  <a:pt x="3979" y="6121"/>
                </a:lnTo>
                <a:lnTo>
                  <a:pt x="3979" y="6656"/>
                </a:lnTo>
                <a:lnTo>
                  <a:pt x="3176" y="6656"/>
                </a:lnTo>
                <a:cubicBezTo>
                  <a:pt x="2891" y="6656"/>
                  <a:pt x="2605" y="6495"/>
                  <a:pt x="2462" y="6246"/>
                </a:cubicBezTo>
                <a:cubicBezTo>
                  <a:pt x="2320" y="5978"/>
                  <a:pt x="2320" y="5710"/>
                  <a:pt x="2480" y="5443"/>
                </a:cubicBezTo>
                <a:lnTo>
                  <a:pt x="3158" y="4265"/>
                </a:lnTo>
                <a:lnTo>
                  <a:pt x="2712" y="4015"/>
                </a:lnTo>
                <a:lnTo>
                  <a:pt x="3801" y="3730"/>
                </a:lnTo>
                <a:close/>
                <a:moveTo>
                  <a:pt x="7226" y="4783"/>
                </a:moveTo>
                <a:lnTo>
                  <a:pt x="7619" y="5478"/>
                </a:lnTo>
                <a:cubicBezTo>
                  <a:pt x="7655" y="5550"/>
                  <a:pt x="7690" y="5603"/>
                  <a:pt x="7708" y="5675"/>
                </a:cubicBezTo>
                <a:lnTo>
                  <a:pt x="7762" y="5693"/>
                </a:lnTo>
                <a:lnTo>
                  <a:pt x="7708" y="5710"/>
                </a:lnTo>
                <a:cubicBezTo>
                  <a:pt x="7762" y="5907"/>
                  <a:pt x="7744" y="6121"/>
                  <a:pt x="7637" y="6299"/>
                </a:cubicBezTo>
                <a:cubicBezTo>
                  <a:pt x="7494" y="6531"/>
                  <a:pt x="7244" y="6674"/>
                  <a:pt x="6959" y="6674"/>
                </a:cubicBezTo>
                <a:lnTo>
                  <a:pt x="5567" y="6674"/>
                </a:lnTo>
                <a:lnTo>
                  <a:pt x="5567" y="7174"/>
                </a:lnTo>
                <a:lnTo>
                  <a:pt x="4782" y="6388"/>
                </a:lnTo>
                <a:lnTo>
                  <a:pt x="5567" y="5586"/>
                </a:lnTo>
                <a:lnTo>
                  <a:pt x="5567" y="6139"/>
                </a:lnTo>
                <a:lnTo>
                  <a:pt x="6923" y="6139"/>
                </a:lnTo>
                <a:cubicBezTo>
                  <a:pt x="7048" y="6139"/>
                  <a:pt x="7137" y="6085"/>
                  <a:pt x="7173" y="6032"/>
                </a:cubicBezTo>
                <a:cubicBezTo>
                  <a:pt x="7226" y="5942"/>
                  <a:pt x="7209" y="5835"/>
                  <a:pt x="7155" y="5746"/>
                </a:cubicBezTo>
                <a:lnTo>
                  <a:pt x="6762" y="5050"/>
                </a:lnTo>
                <a:lnTo>
                  <a:pt x="7226" y="4783"/>
                </a:lnTo>
                <a:close/>
                <a:moveTo>
                  <a:pt x="518" y="1"/>
                </a:moveTo>
                <a:cubicBezTo>
                  <a:pt x="232" y="1"/>
                  <a:pt x="0" y="233"/>
                  <a:pt x="0" y="536"/>
                </a:cubicBezTo>
                <a:cubicBezTo>
                  <a:pt x="0" y="822"/>
                  <a:pt x="232" y="1053"/>
                  <a:pt x="518" y="1053"/>
                </a:cubicBezTo>
                <a:lnTo>
                  <a:pt x="732" y="1053"/>
                </a:lnTo>
                <a:lnTo>
                  <a:pt x="1981" y="8619"/>
                </a:lnTo>
                <a:cubicBezTo>
                  <a:pt x="2052" y="8886"/>
                  <a:pt x="2248" y="9047"/>
                  <a:pt x="2516" y="9047"/>
                </a:cubicBezTo>
                <a:lnTo>
                  <a:pt x="7565" y="9047"/>
                </a:lnTo>
                <a:cubicBezTo>
                  <a:pt x="7815" y="9047"/>
                  <a:pt x="8047" y="8869"/>
                  <a:pt x="8083" y="8619"/>
                </a:cubicBezTo>
                <a:lnTo>
                  <a:pt x="9367" y="1053"/>
                </a:lnTo>
                <a:lnTo>
                  <a:pt x="9582" y="1053"/>
                </a:lnTo>
                <a:cubicBezTo>
                  <a:pt x="9867" y="1053"/>
                  <a:pt x="10117" y="822"/>
                  <a:pt x="10117" y="536"/>
                </a:cubicBezTo>
                <a:cubicBezTo>
                  <a:pt x="10117" y="233"/>
                  <a:pt x="9867" y="1"/>
                  <a:pt x="9582" y="1"/>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39" name="Google Shape;839;p39"/>
          <p:cNvSpPr/>
          <p:nvPr/>
        </p:nvSpPr>
        <p:spPr>
          <a:xfrm>
            <a:off x="6195030" y="3738589"/>
            <a:ext cx="318470" cy="329826"/>
          </a:xfrm>
          <a:custGeom>
            <a:avLst/>
            <a:gdLst/>
            <a:ahLst/>
            <a:cxnLst/>
            <a:rect l="l" t="t" r="r" b="b"/>
            <a:pathLst>
              <a:path w="9636" h="9678" extrusionOk="0">
                <a:moveTo>
                  <a:pt x="9636" y="0"/>
                </a:moveTo>
                <a:lnTo>
                  <a:pt x="2588" y="1642"/>
                </a:lnTo>
                <a:lnTo>
                  <a:pt x="2588" y="7351"/>
                </a:lnTo>
                <a:cubicBezTo>
                  <a:pt x="2460" y="7320"/>
                  <a:pt x="2326" y="7304"/>
                  <a:pt x="2188" y="7304"/>
                </a:cubicBezTo>
                <a:cubicBezTo>
                  <a:pt x="1938" y="7304"/>
                  <a:pt x="1674" y="7355"/>
                  <a:pt x="1410" y="7458"/>
                </a:cubicBezTo>
                <a:cubicBezTo>
                  <a:pt x="536" y="7762"/>
                  <a:pt x="1" y="8493"/>
                  <a:pt x="215" y="9064"/>
                </a:cubicBezTo>
                <a:cubicBezTo>
                  <a:pt x="361" y="9454"/>
                  <a:pt x="816" y="9678"/>
                  <a:pt x="1362" y="9678"/>
                </a:cubicBezTo>
                <a:cubicBezTo>
                  <a:pt x="1615" y="9678"/>
                  <a:pt x="1888" y="9630"/>
                  <a:pt x="2160" y="9528"/>
                </a:cubicBezTo>
                <a:cubicBezTo>
                  <a:pt x="2945" y="9261"/>
                  <a:pt x="3444" y="8636"/>
                  <a:pt x="3391" y="8101"/>
                </a:cubicBezTo>
                <a:lnTo>
                  <a:pt x="3391" y="2552"/>
                </a:lnTo>
                <a:lnTo>
                  <a:pt x="8851" y="1285"/>
                </a:lnTo>
                <a:lnTo>
                  <a:pt x="8851" y="6138"/>
                </a:lnTo>
                <a:cubicBezTo>
                  <a:pt x="8723" y="6106"/>
                  <a:pt x="8587" y="6090"/>
                  <a:pt x="8444" y="6090"/>
                </a:cubicBezTo>
                <a:cubicBezTo>
                  <a:pt x="8188" y="6090"/>
                  <a:pt x="7913" y="6142"/>
                  <a:pt x="7637" y="6245"/>
                </a:cubicBezTo>
                <a:cubicBezTo>
                  <a:pt x="6781" y="6566"/>
                  <a:pt x="6246" y="7280"/>
                  <a:pt x="6460" y="7851"/>
                </a:cubicBezTo>
                <a:cubicBezTo>
                  <a:pt x="6608" y="8246"/>
                  <a:pt x="7064" y="8470"/>
                  <a:pt x="7621" y="8470"/>
                </a:cubicBezTo>
                <a:cubicBezTo>
                  <a:pt x="7868" y="8470"/>
                  <a:pt x="8135" y="8426"/>
                  <a:pt x="8405" y="8333"/>
                </a:cubicBezTo>
                <a:cubicBezTo>
                  <a:pt x="9118" y="8065"/>
                  <a:pt x="9600" y="7530"/>
                  <a:pt x="9636" y="7030"/>
                </a:cubicBezTo>
                <a:lnTo>
                  <a:pt x="9636" y="0"/>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40" name="Google Shape;840;p39"/>
          <p:cNvSpPr/>
          <p:nvPr/>
        </p:nvSpPr>
        <p:spPr>
          <a:xfrm>
            <a:off x="6776032" y="3664863"/>
            <a:ext cx="351487" cy="362475"/>
          </a:xfrm>
          <a:custGeom>
            <a:avLst/>
            <a:gdLst/>
            <a:ahLst/>
            <a:cxnLst/>
            <a:rect l="l" t="t" r="r" b="b"/>
            <a:pathLst>
              <a:path w="10635" h="10636" extrusionOk="0">
                <a:moveTo>
                  <a:pt x="4622" y="1"/>
                </a:moveTo>
                <a:lnTo>
                  <a:pt x="3088" y="1518"/>
                </a:lnTo>
                <a:cubicBezTo>
                  <a:pt x="2736" y="1869"/>
                  <a:pt x="3337" y="2464"/>
                  <a:pt x="3833" y="2464"/>
                </a:cubicBezTo>
                <a:cubicBezTo>
                  <a:pt x="3840" y="2464"/>
                  <a:pt x="3848" y="2463"/>
                  <a:pt x="3855" y="2463"/>
                </a:cubicBezTo>
                <a:cubicBezTo>
                  <a:pt x="3868" y="2463"/>
                  <a:pt x="3881" y="2462"/>
                  <a:pt x="3895" y="2462"/>
                </a:cubicBezTo>
                <a:cubicBezTo>
                  <a:pt x="4739" y="2462"/>
                  <a:pt x="5041" y="3580"/>
                  <a:pt x="4426" y="4230"/>
                </a:cubicBezTo>
                <a:lnTo>
                  <a:pt x="4336" y="4319"/>
                </a:lnTo>
                <a:cubicBezTo>
                  <a:pt x="4098" y="4545"/>
                  <a:pt x="3794" y="4649"/>
                  <a:pt x="3504" y="4649"/>
                </a:cubicBezTo>
                <a:cubicBezTo>
                  <a:pt x="2994" y="4649"/>
                  <a:pt x="2529" y="4324"/>
                  <a:pt x="2552" y="3766"/>
                </a:cubicBezTo>
                <a:cubicBezTo>
                  <a:pt x="2566" y="3371"/>
                  <a:pt x="2190" y="2909"/>
                  <a:pt x="1856" y="2909"/>
                </a:cubicBezTo>
                <a:cubicBezTo>
                  <a:pt x="1767" y="2909"/>
                  <a:pt x="1681" y="2942"/>
                  <a:pt x="1607" y="3016"/>
                </a:cubicBezTo>
                <a:lnTo>
                  <a:pt x="1" y="4622"/>
                </a:lnTo>
                <a:lnTo>
                  <a:pt x="2249" y="6888"/>
                </a:lnTo>
                <a:cubicBezTo>
                  <a:pt x="2624" y="7245"/>
                  <a:pt x="1999" y="7834"/>
                  <a:pt x="1500" y="7834"/>
                </a:cubicBezTo>
                <a:cubicBezTo>
                  <a:pt x="1493" y="7834"/>
                  <a:pt x="1486" y="7834"/>
                  <a:pt x="1479" y="7834"/>
                </a:cubicBezTo>
                <a:cubicBezTo>
                  <a:pt x="621" y="7834"/>
                  <a:pt x="327" y="8963"/>
                  <a:pt x="964" y="9618"/>
                </a:cubicBezTo>
                <a:lnTo>
                  <a:pt x="1053" y="9707"/>
                </a:lnTo>
                <a:cubicBezTo>
                  <a:pt x="1282" y="9930"/>
                  <a:pt x="1573" y="10032"/>
                  <a:pt x="1851" y="10032"/>
                </a:cubicBezTo>
                <a:cubicBezTo>
                  <a:pt x="2352" y="10032"/>
                  <a:pt x="2814" y="9699"/>
                  <a:pt x="2802" y="9136"/>
                </a:cubicBezTo>
                <a:cubicBezTo>
                  <a:pt x="2788" y="8740"/>
                  <a:pt x="3168" y="8264"/>
                  <a:pt x="3503" y="8264"/>
                </a:cubicBezTo>
                <a:cubicBezTo>
                  <a:pt x="3590" y="8264"/>
                  <a:pt x="3674" y="8296"/>
                  <a:pt x="3748" y="8369"/>
                </a:cubicBezTo>
                <a:lnTo>
                  <a:pt x="6014" y="10635"/>
                </a:lnTo>
                <a:lnTo>
                  <a:pt x="7637" y="9011"/>
                </a:lnTo>
                <a:cubicBezTo>
                  <a:pt x="7994" y="8655"/>
                  <a:pt x="7388" y="8066"/>
                  <a:pt x="6870" y="8066"/>
                </a:cubicBezTo>
                <a:cubicBezTo>
                  <a:pt x="6857" y="8066"/>
                  <a:pt x="6843" y="8067"/>
                  <a:pt x="6830" y="8067"/>
                </a:cubicBezTo>
                <a:cubicBezTo>
                  <a:pt x="5986" y="8067"/>
                  <a:pt x="5684" y="6967"/>
                  <a:pt x="6299" y="6317"/>
                </a:cubicBezTo>
                <a:lnTo>
                  <a:pt x="6388" y="6228"/>
                </a:lnTo>
                <a:cubicBezTo>
                  <a:pt x="6624" y="5999"/>
                  <a:pt x="6932" y="5892"/>
                  <a:pt x="7225" y="5892"/>
                </a:cubicBezTo>
                <a:cubicBezTo>
                  <a:pt x="7732" y="5892"/>
                  <a:pt x="8195" y="6210"/>
                  <a:pt x="8173" y="6763"/>
                </a:cubicBezTo>
                <a:cubicBezTo>
                  <a:pt x="8159" y="7173"/>
                  <a:pt x="8535" y="7638"/>
                  <a:pt x="8870" y="7638"/>
                </a:cubicBezTo>
                <a:cubicBezTo>
                  <a:pt x="8958" y="7638"/>
                  <a:pt x="9044" y="7605"/>
                  <a:pt x="9118" y="7531"/>
                </a:cubicBezTo>
                <a:lnTo>
                  <a:pt x="10635" y="6014"/>
                </a:lnTo>
                <a:lnTo>
                  <a:pt x="8369" y="3748"/>
                </a:lnTo>
                <a:cubicBezTo>
                  <a:pt x="8017" y="3396"/>
                  <a:pt x="8601" y="2802"/>
                  <a:pt x="9114" y="2802"/>
                </a:cubicBezTo>
                <a:cubicBezTo>
                  <a:pt x="9121" y="2802"/>
                  <a:pt x="9129" y="2802"/>
                  <a:pt x="9136" y="2802"/>
                </a:cubicBezTo>
                <a:cubicBezTo>
                  <a:pt x="9149" y="2803"/>
                  <a:pt x="9162" y="2803"/>
                  <a:pt x="9175" y="2803"/>
                </a:cubicBezTo>
                <a:cubicBezTo>
                  <a:pt x="10019" y="2803"/>
                  <a:pt x="10287" y="1668"/>
                  <a:pt x="9671" y="1036"/>
                </a:cubicBezTo>
                <a:lnTo>
                  <a:pt x="9582" y="929"/>
                </a:lnTo>
                <a:cubicBezTo>
                  <a:pt x="9353" y="706"/>
                  <a:pt x="9061" y="604"/>
                  <a:pt x="8781" y="604"/>
                </a:cubicBezTo>
                <a:cubicBezTo>
                  <a:pt x="8275" y="604"/>
                  <a:pt x="7811" y="937"/>
                  <a:pt x="7834" y="1500"/>
                </a:cubicBezTo>
                <a:cubicBezTo>
                  <a:pt x="7834" y="1909"/>
                  <a:pt x="7465" y="2374"/>
                  <a:pt x="7135" y="2374"/>
                </a:cubicBezTo>
                <a:cubicBezTo>
                  <a:pt x="7047" y="2374"/>
                  <a:pt x="6963" y="2342"/>
                  <a:pt x="6888" y="2267"/>
                </a:cubicBezTo>
                <a:lnTo>
                  <a:pt x="4622" y="1"/>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41" name="Google Shape;841;p39"/>
          <p:cNvSpPr/>
          <p:nvPr/>
        </p:nvSpPr>
        <p:spPr>
          <a:xfrm>
            <a:off x="7285385" y="3664574"/>
            <a:ext cx="351487" cy="363054"/>
          </a:xfrm>
          <a:custGeom>
            <a:avLst/>
            <a:gdLst/>
            <a:ahLst/>
            <a:cxnLst/>
            <a:rect l="l" t="t" r="r" b="b"/>
            <a:pathLst>
              <a:path w="10635" h="10653" extrusionOk="0">
                <a:moveTo>
                  <a:pt x="5318" y="0"/>
                </a:moveTo>
                <a:lnTo>
                  <a:pt x="3980" y="3997"/>
                </a:lnTo>
                <a:lnTo>
                  <a:pt x="1" y="3997"/>
                </a:lnTo>
                <a:lnTo>
                  <a:pt x="3052" y="6655"/>
                </a:lnTo>
                <a:lnTo>
                  <a:pt x="1856" y="10652"/>
                </a:lnTo>
                <a:lnTo>
                  <a:pt x="5318" y="8261"/>
                </a:lnTo>
                <a:lnTo>
                  <a:pt x="8779" y="10652"/>
                </a:lnTo>
                <a:lnTo>
                  <a:pt x="7584" y="6655"/>
                </a:lnTo>
                <a:lnTo>
                  <a:pt x="10635" y="3997"/>
                </a:lnTo>
                <a:lnTo>
                  <a:pt x="6656" y="3997"/>
                </a:lnTo>
                <a:lnTo>
                  <a:pt x="5318" y="0"/>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42" name="Google Shape;842;p39"/>
          <p:cNvSpPr/>
          <p:nvPr/>
        </p:nvSpPr>
        <p:spPr>
          <a:xfrm>
            <a:off x="7794738" y="3657024"/>
            <a:ext cx="340283" cy="420206"/>
          </a:xfrm>
          <a:custGeom>
            <a:avLst/>
            <a:gdLst/>
            <a:ahLst/>
            <a:cxnLst/>
            <a:rect l="l" t="t" r="r" b="b"/>
            <a:pathLst>
              <a:path w="10296" h="12330" extrusionOk="0">
                <a:moveTo>
                  <a:pt x="8993" y="3622"/>
                </a:moveTo>
                <a:cubicBezTo>
                  <a:pt x="7798" y="2320"/>
                  <a:pt x="6513" y="3212"/>
                  <a:pt x="5532" y="3444"/>
                </a:cubicBezTo>
                <a:cubicBezTo>
                  <a:pt x="5514" y="3123"/>
                  <a:pt x="5425" y="2819"/>
                  <a:pt x="5335" y="2552"/>
                </a:cubicBezTo>
                <a:cubicBezTo>
                  <a:pt x="5746" y="2516"/>
                  <a:pt x="6352" y="2373"/>
                  <a:pt x="6781" y="1927"/>
                </a:cubicBezTo>
                <a:cubicBezTo>
                  <a:pt x="7476" y="1249"/>
                  <a:pt x="7405" y="72"/>
                  <a:pt x="7405" y="72"/>
                </a:cubicBezTo>
                <a:cubicBezTo>
                  <a:pt x="7405" y="72"/>
                  <a:pt x="6228" y="0"/>
                  <a:pt x="5549" y="696"/>
                </a:cubicBezTo>
                <a:cubicBezTo>
                  <a:pt x="5228" y="1017"/>
                  <a:pt x="5068" y="1446"/>
                  <a:pt x="4996" y="1820"/>
                </a:cubicBezTo>
                <a:cubicBezTo>
                  <a:pt x="4408" y="821"/>
                  <a:pt x="3551" y="321"/>
                  <a:pt x="3498" y="268"/>
                </a:cubicBezTo>
                <a:lnTo>
                  <a:pt x="3087" y="946"/>
                </a:lnTo>
                <a:cubicBezTo>
                  <a:pt x="3105" y="964"/>
                  <a:pt x="4532" y="1856"/>
                  <a:pt x="4747" y="3426"/>
                </a:cubicBezTo>
                <a:cubicBezTo>
                  <a:pt x="3765" y="3176"/>
                  <a:pt x="2463" y="2320"/>
                  <a:pt x="1285" y="3622"/>
                </a:cubicBezTo>
                <a:cubicBezTo>
                  <a:pt x="0" y="5032"/>
                  <a:pt x="1107" y="12330"/>
                  <a:pt x="5157" y="10313"/>
                </a:cubicBezTo>
                <a:cubicBezTo>
                  <a:pt x="9207" y="12330"/>
                  <a:pt x="10296" y="5050"/>
                  <a:pt x="8993" y="3622"/>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43" name="Google Shape;843;p39"/>
          <p:cNvSpPr/>
          <p:nvPr/>
        </p:nvSpPr>
        <p:spPr>
          <a:xfrm>
            <a:off x="8408731" y="3713485"/>
            <a:ext cx="298441" cy="344344"/>
          </a:xfrm>
          <a:custGeom>
            <a:avLst/>
            <a:gdLst/>
            <a:ahLst/>
            <a:cxnLst/>
            <a:rect l="l" t="t" r="r" b="b"/>
            <a:pathLst>
              <a:path w="9030" h="10104" extrusionOk="0">
                <a:moveTo>
                  <a:pt x="3676" y="0"/>
                </a:moveTo>
                <a:cubicBezTo>
                  <a:pt x="5264" y="1392"/>
                  <a:pt x="5871" y="3693"/>
                  <a:pt x="5032" y="5763"/>
                </a:cubicBezTo>
                <a:cubicBezTo>
                  <a:pt x="4223" y="7720"/>
                  <a:pt x="2328" y="8879"/>
                  <a:pt x="345" y="8879"/>
                </a:cubicBezTo>
                <a:cubicBezTo>
                  <a:pt x="230" y="8879"/>
                  <a:pt x="116" y="8876"/>
                  <a:pt x="1" y="8868"/>
                </a:cubicBezTo>
                <a:lnTo>
                  <a:pt x="1" y="8868"/>
                </a:lnTo>
                <a:cubicBezTo>
                  <a:pt x="393" y="9207"/>
                  <a:pt x="857" y="9510"/>
                  <a:pt x="1357" y="9724"/>
                </a:cubicBezTo>
                <a:cubicBezTo>
                  <a:pt x="1988" y="9981"/>
                  <a:pt x="2642" y="10103"/>
                  <a:pt x="3284" y="10103"/>
                </a:cubicBezTo>
                <a:cubicBezTo>
                  <a:pt x="5276" y="10103"/>
                  <a:pt x="7163" y="8932"/>
                  <a:pt x="7959" y="6977"/>
                </a:cubicBezTo>
                <a:cubicBezTo>
                  <a:pt x="9029" y="4407"/>
                  <a:pt x="7816" y="1463"/>
                  <a:pt x="5229" y="375"/>
                </a:cubicBezTo>
                <a:cubicBezTo>
                  <a:pt x="4711" y="178"/>
                  <a:pt x="4194" y="54"/>
                  <a:pt x="3676"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844" name="Google Shape;844;p39"/>
          <p:cNvGrpSpPr/>
          <p:nvPr/>
        </p:nvGrpSpPr>
        <p:grpSpPr>
          <a:xfrm>
            <a:off x="8933824" y="3717916"/>
            <a:ext cx="327294" cy="334632"/>
            <a:chOff x="5717150" y="2098500"/>
            <a:chExt cx="247575" cy="245475"/>
          </a:xfrm>
        </p:grpSpPr>
        <p:sp>
          <p:nvSpPr>
            <p:cNvPr id="845" name="Google Shape;845;p39"/>
            <p:cNvSpPr/>
            <p:nvPr/>
          </p:nvSpPr>
          <p:spPr>
            <a:xfrm>
              <a:off x="5717150" y="2098500"/>
              <a:ext cx="135175" cy="132800"/>
            </a:xfrm>
            <a:custGeom>
              <a:avLst/>
              <a:gdLst/>
              <a:ahLst/>
              <a:cxnLst/>
              <a:rect l="l" t="t" r="r" b="b"/>
              <a:pathLst>
                <a:path w="5407" h="5312" extrusionOk="0">
                  <a:moveTo>
                    <a:pt x="2694" y="1"/>
                  </a:moveTo>
                  <a:cubicBezTo>
                    <a:pt x="2534" y="1"/>
                    <a:pt x="2409" y="108"/>
                    <a:pt x="2355" y="251"/>
                  </a:cubicBezTo>
                  <a:lnTo>
                    <a:pt x="1963" y="1428"/>
                  </a:lnTo>
                  <a:cubicBezTo>
                    <a:pt x="1909" y="1589"/>
                    <a:pt x="1785" y="1696"/>
                    <a:pt x="1624" y="1696"/>
                  </a:cubicBezTo>
                  <a:lnTo>
                    <a:pt x="393" y="1696"/>
                  </a:lnTo>
                  <a:cubicBezTo>
                    <a:pt x="250" y="1696"/>
                    <a:pt x="89" y="1785"/>
                    <a:pt x="54" y="1928"/>
                  </a:cubicBezTo>
                  <a:cubicBezTo>
                    <a:pt x="0" y="2071"/>
                    <a:pt x="36" y="2231"/>
                    <a:pt x="161" y="2338"/>
                  </a:cubicBezTo>
                  <a:lnTo>
                    <a:pt x="589" y="2713"/>
                  </a:lnTo>
                  <a:lnTo>
                    <a:pt x="1124" y="3195"/>
                  </a:lnTo>
                  <a:cubicBezTo>
                    <a:pt x="1178" y="3248"/>
                    <a:pt x="1214" y="3302"/>
                    <a:pt x="1231" y="3373"/>
                  </a:cubicBezTo>
                  <a:cubicBezTo>
                    <a:pt x="1249" y="3444"/>
                    <a:pt x="1249" y="3516"/>
                    <a:pt x="1231" y="3587"/>
                  </a:cubicBezTo>
                  <a:lnTo>
                    <a:pt x="857" y="4836"/>
                  </a:lnTo>
                  <a:cubicBezTo>
                    <a:pt x="803" y="4979"/>
                    <a:pt x="857" y="5139"/>
                    <a:pt x="999" y="5229"/>
                  </a:cubicBezTo>
                  <a:cubicBezTo>
                    <a:pt x="1055" y="5285"/>
                    <a:pt x="1131" y="5311"/>
                    <a:pt x="1211" y="5311"/>
                  </a:cubicBezTo>
                  <a:cubicBezTo>
                    <a:pt x="1283" y="5311"/>
                    <a:pt x="1360" y="5289"/>
                    <a:pt x="1428" y="5247"/>
                  </a:cubicBezTo>
                  <a:lnTo>
                    <a:pt x="2480" y="4497"/>
                  </a:lnTo>
                  <a:cubicBezTo>
                    <a:pt x="2543" y="4453"/>
                    <a:pt x="2619" y="4430"/>
                    <a:pt x="2692" y="4430"/>
                  </a:cubicBezTo>
                  <a:cubicBezTo>
                    <a:pt x="2766" y="4430"/>
                    <a:pt x="2837" y="4453"/>
                    <a:pt x="2891" y="4497"/>
                  </a:cubicBezTo>
                  <a:lnTo>
                    <a:pt x="3961" y="5247"/>
                  </a:lnTo>
                  <a:cubicBezTo>
                    <a:pt x="4021" y="5289"/>
                    <a:pt x="4093" y="5311"/>
                    <a:pt x="4165" y="5311"/>
                  </a:cubicBezTo>
                  <a:cubicBezTo>
                    <a:pt x="4244" y="5311"/>
                    <a:pt x="4324" y="5285"/>
                    <a:pt x="4390" y="5229"/>
                  </a:cubicBezTo>
                  <a:cubicBezTo>
                    <a:pt x="4514" y="5139"/>
                    <a:pt x="4550" y="4979"/>
                    <a:pt x="4532" y="4836"/>
                  </a:cubicBezTo>
                  <a:lnTo>
                    <a:pt x="4158" y="3587"/>
                  </a:lnTo>
                  <a:cubicBezTo>
                    <a:pt x="4122" y="3444"/>
                    <a:pt x="4158" y="3302"/>
                    <a:pt x="4265" y="3195"/>
                  </a:cubicBezTo>
                  <a:lnTo>
                    <a:pt x="5246" y="2338"/>
                  </a:lnTo>
                  <a:cubicBezTo>
                    <a:pt x="5353" y="2231"/>
                    <a:pt x="5407" y="2071"/>
                    <a:pt x="5353" y="1928"/>
                  </a:cubicBezTo>
                  <a:cubicBezTo>
                    <a:pt x="5282" y="1785"/>
                    <a:pt x="5157" y="1696"/>
                    <a:pt x="4996" y="1696"/>
                  </a:cubicBezTo>
                  <a:lnTo>
                    <a:pt x="3783" y="1696"/>
                  </a:lnTo>
                  <a:cubicBezTo>
                    <a:pt x="3622" y="1696"/>
                    <a:pt x="3480" y="1589"/>
                    <a:pt x="3426" y="1428"/>
                  </a:cubicBezTo>
                  <a:lnTo>
                    <a:pt x="3051" y="251"/>
                  </a:lnTo>
                  <a:cubicBezTo>
                    <a:pt x="2998" y="108"/>
                    <a:pt x="2855" y="1"/>
                    <a:pt x="2694" y="1"/>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46" name="Google Shape;846;p39"/>
            <p:cNvSpPr/>
            <p:nvPr/>
          </p:nvSpPr>
          <p:spPr>
            <a:xfrm>
              <a:off x="5857650" y="2158275"/>
              <a:ext cx="107075" cy="106075"/>
            </a:xfrm>
            <a:custGeom>
              <a:avLst/>
              <a:gdLst/>
              <a:ahLst/>
              <a:cxnLst/>
              <a:rect l="l" t="t" r="r" b="b"/>
              <a:pathLst>
                <a:path w="4283" h="4243" extrusionOk="0">
                  <a:moveTo>
                    <a:pt x="2124" y="1"/>
                  </a:moveTo>
                  <a:cubicBezTo>
                    <a:pt x="2017" y="1"/>
                    <a:pt x="1892" y="72"/>
                    <a:pt x="1856" y="197"/>
                  </a:cubicBezTo>
                  <a:lnTo>
                    <a:pt x="1553" y="1160"/>
                  </a:lnTo>
                  <a:cubicBezTo>
                    <a:pt x="1499" y="1268"/>
                    <a:pt x="1392" y="1357"/>
                    <a:pt x="1268" y="1357"/>
                  </a:cubicBezTo>
                  <a:lnTo>
                    <a:pt x="304" y="1357"/>
                  </a:lnTo>
                  <a:cubicBezTo>
                    <a:pt x="179" y="1357"/>
                    <a:pt x="72" y="1428"/>
                    <a:pt x="36" y="1553"/>
                  </a:cubicBezTo>
                  <a:cubicBezTo>
                    <a:pt x="1" y="1678"/>
                    <a:pt x="19" y="1785"/>
                    <a:pt x="108" y="1874"/>
                  </a:cubicBezTo>
                  <a:lnTo>
                    <a:pt x="465" y="2177"/>
                  </a:lnTo>
                  <a:lnTo>
                    <a:pt x="893" y="2570"/>
                  </a:lnTo>
                  <a:cubicBezTo>
                    <a:pt x="928" y="2606"/>
                    <a:pt x="964" y="2659"/>
                    <a:pt x="1000" y="2713"/>
                  </a:cubicBezTo>
                  <a:cubicBezTo>
                    <a:pt x="1000" y="2766"/>
                    <a:pt x="1000" y="2820"/>
                    <a:pt x="1000" y="2891"/>
                  </a:cubicBezTo>
                  <a:lnTo>
                    <a:pt x="661" y="3873"/>
                  </a:lnTo>
                  <a:cubicBezTo>
                    <a:pt x="643" y="3980"/>
                    <a:pt x="661" y="4122"/>
                    <a:pt x="768" y="4176"/>
                  </a:cubicBezTo>
                  <a:cubicBezTo>
                    <a:pt x="830" y="4220"/>
                    <a:pt x="893" y="4243"/>
                    <a:pt x="951" y="4243"/>
                  </a:cubicBezTo>
                  <a:cubicBezTo>
                    <a:pt x="1009" y="4243"/>
                    <a:pt x="1062" y="4220"/>
                    <a:pt x="1107" y="4176"/>
                  </a:cubicBezTo>
                  <a:lnTo>
                    <a:pt x="1963" y="3587"/>
                  </a:lnTo>
                  <a:cubicBezTo>
                    <a:pt x="2008" y="3551"/>
                    <a:pt x="2066" y="3534"/>
                    <a:pt x="2126" y="3534"/>
                  </a:cubicBezTo>
                  <a:cubicBezTo>
                    <a:pt x="2186" y="3534"/>
                    <a:pt x="2249" y="3551"/>
                    <a:pt x="2302" y="3587"/>
                  </a:cubicBezTo>
                  <a:lnTo>
                    <a:pt x="3141" y="4176"/>
                  </a:lnTo>
                  <a:cubicBezTo>
                    <a:pt x="3195" y="4220"/>
                    <a:pt x="3257" y="4243"/>
                    <a:pt x="3319" y="4243"/>
                  </a:cubicBezTo>
                  <a:cubicBezTo>
                    <a:pt x="3382" y="4243"/>
                    <a:pt x="3444" y="4220"/>
                    <a:pt x="3498" y="4176"/>
                  </a:cubicBezTo>
                  <a:cubicBezTo>
                    <a:pt x="3605" y="4104"/>
                    <a:pt x="3641" y="3980"/>
                    <a:pt x="3605" y="3855"/>
                  </a:cubicBezTo>
                  <a:lnTo>
                    <a:pt x="3302" y="2856"/>
                  </a:lnTo>
                  <a:cubicBezTo>
                    <a:pt x="3284" y="2748"/>
                    <a:pt x="3302" y="2624"/>
                    <a:pt x="3391" y="2552"/>
                  </a:cubicBezTo>
                  <a:lnTo>
                    <a:pt x="4158" y="1874"/>
                  </a:lnTo>
                  <a:cubicBezTo>
                    <a:pt x="4247" y="1785"/>
                    <a:pt x="4283" y="1660"/>
                    <a:pt x="4229" y="1553"/>
                  </a:cubicBezTo>
                  <a:cubicBezTo>
                    <a:pt x="4194" y="1428"/>
                    <a:pt x="4104" y="1375"/>
                    <a:pt x="3980" y="1357"/>
                  </a:cubicBezTo>
                  <a:lnTo>
                    <a:pt x="2998" y="1357"/>
                  </a:lnTo>
                  <a:cubicBezTo>
                    <a:pt x="2873" y="1357"/>
                    <a:pt x="2766" y="1268"/>
                    <a:pt x="2731" y="1160"/>
                  </a:cubicBezTo>
                  <a:lnTo>
                    <a:pt x="2409" y="197"/>
                  </a:lnTo>
                  <a:cubicBezTo>
                    <a:pt x="2374" y="72"/>
                    <a:pt x="2267" y="1"/>
                    <a:pt x="2124" y="1"/>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47" name="Google Shape;847;p39"/>
            <p:cNvSpPr/>
            <p:nvPr/>
          </p:nvSpPr>
          <p:spPr>
            <a:xfrm>
              <a:off x="5790750" y="2264450"/>
              <a:ext cx="80750" cy="79525"/>
            </a:xfrm>
            <a:custGeom>
              <a:avLst/>
              <a:gdLst/>
              <a:ahLst/>
              <a:cxnLst/>
              <a:rect l="l" t="t" r="r" b="b"/>
              <a:pathLst>
                <a:path w="3230" h="3181" extrusionOk="0">
                  <a:moveTo>
                    <a:pt x="1606" y="0"/>
                  </a:moveTo>
                  <a:cubicBezTo>
                    <a:pt x="1517" y="0"/>
                    <a:pt x="1446" y="72"/>
                    <a:pt x="1410" y="143"/>
                  </a:cubicBezTo>
                  <a:lnTo>
                    <a:pt x="1160" y="857"/>
                  </a:lnTo>
                  <a:cubicBezTo>
                    <a:pt x="1142" y="964"/>
                    <a:pt x="1053" y="1017"/>
                    <a:pt x="964" y="1017"/>
                  </a:cubicBezTo>
                  <a:lnTo>
                    <a:pt x="232" y="1017"/>
                  </a:lnTo>
                  <a:cubicBezTo>
                    <a:pt x="143" y="1017"/>
                    <a:pt x="54" y="1071"/>
                    <a:pt x="36" y="1160"/>
                  </a:cubicBezTo>
                  <a:cubicBezTo>
                    <a:pt x="0" y="1231"/>
                    <a:pt x="36" y="1338"/>
                    <a:pt x="107" y="1392"/>
                  </a:cubicBezTo>
                  <a:lnTo>
                    <a:pt x="357" y="1624"/>
                  </a:lnTo>
                  <a:lnTo>
                    <a:pt x="678" y="1927"/>
                  </a:lnTo>
                  <a:cubicBezTo>
                    <a:pt x="696" y="1945"/>
                    <a:pt x="732" y="1981"/>
                    <a:pt x="732" y="2034"/>
                  </a:cubicBezTo>
                  <a:cubicBezTo>
                    <a:pt x="750" y="2070"/>
                    <a:pt x="750" y="2106"/>
                    <a:pt x="732" y="2141"/>
                  </a:cubicBezTo>
                  <a:lnTo>
                    <a:pt x="518" y="2909"/>
                  </a:lnTo>
                  <a:cubicBezTo>
                    <a:pt x="482" y="2998"/>
                    <a:pt x="518" y="3087"/>
                    <a:pt x="589" y="3141"/>
                  </a:cubicBezTo>
                  <a:cubicBezTo>
                    <a:pt x="634" y="3167"/>
                    <a:pt x="678" y="3181"/>
                    <a:pt x="723" y="3181"/>
                  </a:cubicBezTo>
                  <a:cubicBezTo>
                    <a:pt x="768" y="3181"/>
                    <a:pt x="812" y="3167"/>
                    <a:pt x="857" y="3141"/>
                  </a:cubicBezTo>
                  <a:lnTo>
                    <a:pt x="1481" y="2694"/>
                  </a:lnTo>
                  <a:cubicBezTo>
                    <a:pt x="1526" y="2668"/>
                    <a:pt x="1570" y="2654"/>
                    <a:pt x="1613" y="2654"/>
                  </a:cubicBezTo>
                  <a:cubicBezTo>
                    <a:pt x="1655" y="2654"/>
                    <a:pt x="1695" y="2668"/>
                    <a:pt x="1731" y="2694"/>
                  </a:cubicBezTo>
                  <a:lnTo>
                    <a:pt x="2373" y="3141"/>
                  </a:lnTo>
                  <a:cubicBezTo>
                    <a:pt x="2418" y="3167"/>
                    <a:pt x="2463" y="3181"/>
                    <a:pt x="2505" y="3181"/>
                  </a:cubicBezTo>
                  <a:cubicBezTo>
                    <a:pt x="2547" y="3181"/>
                    <a:pt x="2587" y="3167"/>
                    <a:pt x="2623" y="3141"/>
                  </a:cubicBezTo>
                  <a:cubicBezTo>
                    <a:pt x="2712" y="3087"/>
                    <a:pt x="2730" y="2980"/>
                    <a:pt x="2712" y="2909"/>
                  </a:cubicBezTo>
                  <a:lnTo>
                    <a:pt x="2480" y="2141"/>
                  </a:lnTo>
                  <a:cubicBezTo>
                    <a:pt x="2463" y="2070"/>
                    <a:pt x="2480" y="1963"/>
                    <a:pt x="2552" y="1927"/>
                  </a:cubicBezTo>
                  <a:lnTo>
                    <a:pt x="3141" y="1410"/>
                  </a:lnTo>
                  <a:cubicBezTo>
                    <a:pt x="3194" y="1338"/>
                    <a:pt x="3230" y="1249"/>
                    <a:pt x="3194" y="1178"/>
                  </a:cubicBezTo>
                  <a:cubicBezTo>
                    <a:pt x="3176" y="1106"/>
                    <a:pt x="3069" y="1035"/>
                    <a:pt x="2998" y="1035"/>
                  </a:cubicBezTo>
                  <a:lnTo>
                    <a:pt x="2266" y="1035"/>
                  </a:lnTo>
                  <a:cubicBezTo>
                    <a:pt x="2177" y="1035"/>
                    <a:pt x="2088" y="964"/>
                    <a:pt x="2070" y="875"/>
                  </a:cubicBezTo>
                  <a:lnTo>
                    <a:pt x="1838" y="161"/>
                  </a:lnTo>
                  <a:cubicBezTo>
                    <a:pt x="1785" y="72"/>
                    <a:pt x="1713" y="0"/>
                    <a:pt x="1606"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848" name="Google Shape;848;p39"/>
          <p:cNvSpPr/>
          <p:nvPr/>
        </p:nvSpPr>
        <p:spPr>
          <a:xfrm>
            <a:off x="9483441" y="3650888"/>
            <a:ext cx="283106" cy="390420"/>
          </a:xfrm>
          <a:custGeom>
            <a:avLst/>
            <a:gdLst/>
            <a:ahLst/>
            <a:cxnLst/>
            <a:rect l="l" t="t" r="r" b="b"/>
            <a:pathLst>
              <a:path w="8566" h="11456" extrusionOk="0">
                <a:moveTo>
                  <a:pt x="3819" y="1"/>
                </a:moveTo>
                <a:cubicBezTo>
                  <a:pt x="4800" y="1838"/>
                  <a:pt x="3301" y="3533"/>
                  <a:pt x="2463" y="4229"/>
                </a:cubicBezTo>
                <a:cubicBezTo>
                  <a:pt x="1606" y="4943"/>
                  <a:pt x="1035" y="5675"/>
                  <a:pt x="857" y="6103"/>
                </a:cubicBezTo>
                <a:cubicBezTo>
                  <a:pt x="1" y="8208"/>
                  <a:pt x="1285" y="10224"/>
                  <a:pt x="2160" y="10688"/>
                </a:cubicBezTo>
                <a:cubicBezTo>
                  <a:pt x="1767" y="9778"/>
                  <a:pt x="1392" y="8048"/>
                  <a:pt x="2962" y="6424"/>
                </a:cubicBezTo>
                <a:lnTo>
                  <a:pt x="2962" y="6424"/>
                </a:lnTo>
                <a:cubicBezTo>
                  <a:pt x="2962" y="6424"/>
                  <a:pt x="2516" y="8155"/>
                  <a:pt x="3498" y="9368"/>
                </a:cubicBezTo>
                <a:cubicBezTo>
                  <a:pt x="4479" y="10563"/>
                  <a:pt x="4461" y="11456"/>
                  <a:pt x="4461" y="11456"/>
                </a:cubicBezTo>
                <a:cubicBezTo>
                  <a:pt x="5996" y="11456"/>
                  <a:pt x="7441" y="10528"/>
                  <a:pt x="8065" y="9029"/>
                </a:cubicBezTo>
                <a:cubicBezTo>
                  <a:pt x="8529" y="8137"/>
                  <a:pt x="8565" y="6727"/>
                  <a:pt x="7941" y="5906"/>
                </a:cubicBezTo>
                <a:lnTo>
                  <a:pt x="7941" y="5906"/>
                </a:lnTo>
                <a:cubicBezTo>
                  <a:pt x="8135" y="6713"/>
                  <a:pt x="7478" y="7520"/>
                  <a:pt x="6673" y="7520"/>
                </a:cubicBezTo>
                <a:cubicBezTo>
                  <a:pt x="6516" y="7520"/>
                  <a:pt x="6354" y="7490"/>
                  <a:pt x="6192" y="7423"/>
                </a:cubicBezTo>
                <a:cubicBezTo>
                  <a:pt x="5371" y="7138"/>
                  <a:pt x="5050" y="6192"/>
                  <a:pt x="5621" y="5353"/>
                </a:cubicBezTo>
                <a:cubicBezTo>
                  <a:pt x="6924" y="3640"/>
                  <a:pt x="5960" y="928"/>
                  <a:pt x="3819" y="1"/>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49" name="Google Shape;849;p39"/>
          <p:cNvSpPr/>
          <p:nvPr/>
        </p:nvSpPr>
        <p:spPr>
          <a:xfrm>
            <a:off x="2519500" y="4449599"/>
            <a:ext cx="369169" cy="253623"/>
          </a:xfrm>
          <a:custGeom>
            <a:avLst/>
            <a:gdLst/>
            <a:ahLst/>
            <a:cxnLst/>
            <a:rect l="l" t="t" r="r" b="b"/>
            <a:pathLst>
              <a:path w="11170" h="7442" extrusionOk="0">
                <a:moveTo>
                  <a:pt x="6240" y="0"/>
                </a:moveTo>
                <a:cubicBezTo>
                  <a:pt x="6189" y="0"/>
                  <a:pt x="6136" y="6"/>
                  <a:pt x="6085" y="19"/>
                </a:cubicBezTo>
                <a:lnTo>
                  <a:pt x="2498" y="822"/>
                </a:lnTo>
                <a:cubicBezTo>
                  <a:pt x="2373" y="858"/>
                  <a:pt x="2231" y="929"/>
                  <a:pt x="2124" y="1072"/>
                </a:cubicBezTo>
                <a:lnTo>
                  <a:pt x="999" y="2535"/>
                </a:lnTo>
                <a:lnTo>
                  <a:pt x="0" y="2535"/>
                </a:lnTo>
                <a:lnTo>
                  <a:pt x="0" y="6371"/>
                </a:lnTo>
                <a:lnTo>
                  <a:pt x="660" y="6371"/>
                </a:lnTo>
                <a:cubicBezTo>
                  <a:pt x="1606" y="6371"/>
                  <a:pt x="1677" y="7442"/>
                  <a:pt x="3462" y="7442"/>
                </a:cubicBezTo>
                <a:lnTo>
                  <a:pt x="5853" y="7442"/>
                </a:lnTo>
                <a:cubicBezTo>
                  <a:pt x="6281" y="7442"/>
                  <a:pt x="6638" y="7085"/>
                  <a:pt x="6638" y="6639"/>
                </a:cubicBezTo>
                <a:cubicBezTo>
                  <a:pt x="6638" y="6443"/>
                  <a:pt x="6566" y="6247"/>
                  <a:pt x="6441" y="6122"/>
                </a:cubicBezTo>
                <a:lnTo>
                  <a:pt x="6513" y="6122"/>
                </a:lnTo>
                <a:cubicBezTo>
                  <a:pt x="6959" y="6122"/>
                  <a:pt x="7316" y="5765"/>
                  <a:pt x="7316" y="5319"/>
                </a:cubicBezTo>
                <a:cubicBezTo>
                  <a:pt x="7316" y="5105"/>
                  <a:pt x="7227" y="4908"/>
                  <a:pt x="7084" y="4766"/>
                </a:cubicBezTo>
                <a:cubicBezTo>
                  <a:pt x="7441" y="4694"/>
                  <a:pt x="7708" y="4355"/>
                  <a:pt x="7708" y="3981"/>
                </a:cubicBezTo>
                <a:cubicBezTo>
                  <a:pt x="7708" y="3552"/>
                  <a:pt x="7351" y="3195"/>
                  <a:pt x="6905" y="3195"/>
                </a:cubicBezTo>
                <a:lnTo>
                  <a:pt x="10492" y="3195"/>
                </a:lnTo>
                <a:cubicBezTo>
                  <a:pt x="10866" y="3195"/>
                  <a:pt x="11170" y="2892"/>
                  <a:pt x="11170" y="2535"/>
                </a:cubicBezTo>
                <a:cubicBezTo>
                  <a:pt x="11170" y="2161"/>
                  <a:pt x="10866" y="1857"/>
                  <a:pt x="10492" y="1857"/>
                </a:cubicBezTo>
                <a:lnTo>
                  <a:pt x="3926" y="1857"/>
                </a:lnTo>
                <a:lnTo>
                  <a:pt x="6388" y="1322"/>
                </a:lnTo>
                <a:cubicBezTo>
                  <a:pt x="6745" y="1233"/>
                  <a:pt x="6977" y="876"/>
                  <a:pt x="6888" y="519"/>
                </a:cubicBezTo>
                <a:cubicBezTo>
                  <a:pt x="6827" y="214"/>
                  <a:pt x="6544" y="0"/>
                  <a:pt x="6240"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50" name="Google Shape;850;p39"/>
          <p:cNvSpPr/>
          <p:nvPr/>
        </p:nvSpPr>
        <p:spPr>
          <a:xfrm>
            <a:off x="3039790" y="4430444"/>
            <a:ext cx="299036" cy="291929"/>
          </a:xfrm>
          <a:custGeom>
            <a:avLst/>
            <a:gdLst/>
            <a:ahLst/>
            <a:cxnLst/>
            <a:rect l="l" t="t" r="r" b="b"/>
            <a:pathLst>
              <a:path w="9048" h="8566" extrusionOk="0">
                <a:moveTo>
                  <a:pt x="2265" y="0"/>
                </a:moveTo>
                <a:cubicBezTo>
                  <a:pt x="1059" y="0"/>
                  <a:pt x="1" y="1180"/>
                  <a:pt x="1" y="2321"/>
                </a:cubicBezTo>
                <a:cubicBezTo>
                  <a:pt x="1" y="5104"/>
                  <a:pt x="4533" y="8566"/>
                  <a:pt x="4533" y="8566"/>
                </a:cubicBezTo>
                <a:cubicBezTo>
                  <a:pt x="4533" y="8566"/>
                  <a:pt x="9047" y="5104"/>
                  <a:pt x="9047" y="2321"/>
                </a:cubicBezTo>
                <a:cubicBezTo>
                  <a:pt x="9047" y="1180"/>
                  <a:pt x="7996" y="0"/>
                  <a:pt x="6794" y="0"/>
                </a:cubicBezTo>
                <a:cubicBezTo>
                  <a:pt x="6023" y="0"/>
                  <a:pt x="5189" y="487"/>
                  <a:pt x="4533" y="1786"/>
                </a:cubicBezTo>
                <a:cubicBezTo>
                  <a:pt x="3877" y="487"/>
                  <a:pt x="3040" y="0"/>
                  <a:pt x="2265"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851" name="Google Shape;851;p39"/>
          <p:cNvGrpSpPr/>
          <p:nvPr/>
        </p:nvGrpSpPr>
        <p:grpSpPr>
          <a:xfrm>
            <a:off x="3511298" y="4358842"/>
            <a:ext cx="352082" cy="317455"/>
            <a:chOff x="6435300" y="2742175"/>
            <a:chExt cx="266325" cy="232875"/>
          </a:xfrm>
        </p:grpSpPr>
        <p:sp>
          <p:nvSpPr>
            <p:cNvPr id="852" name="Google Shape;852;p39"/>
            <p:cNvSpPr/>
            <p:nvPr/>
          </p:nvSpPr>
          <p:spPr>
            <a:xfrm>
              <a:off x="6518275" y="2742175"/>
              <a:ext cx="183350" cy="232875"/>
            </a:xfrm>
            <a:custGeom>
              <a:avLst/>
              <a:gdLst/>
              <a:ahLst/>
              <a:cxnLst/>
              <a:rect l="l" t="t" r="r" b="b"/>
              <a:pathLst>
                <a:path w="7334" h="9315" extrusionOk="0">
                  <a:moveTo>
                    <a:pt x="3194" y="1"/>
                  </a:moveTo>
                  <a:cubicBezTo>
                    <a:pt x="2766" y="1"/>
                    <a:pt x="2392" y="375"/>
                    <a:pt x="2392" y="804"/>
                  </a:cubicBezTo>
                  <a:cubicBezTo>
                    <a:pt x="2392" y="2838"/>
                    <a:pt x="54" y="3962"/>
                    <a:pt x="1" y="3997"/>
                  </a:cubicBezTo>
                  <a:lnTo>
                    <a:pt x="1" y="8244"/>
                  </a:lnTo>
                  <a:cubicBezTo>
                    <a:pt x="946" y="8244"/>
                    <a:pt x="1018" y="9315"/>
                    <a:pt x="2802" y="9315"/>
                  </a:cubicBezTo>
                  <a:lnTo>
                    <a:pt x="5193" y="9315"/>
                  </a:lnTo>
                  <a:cubicBezTo>
                    <a:pt x="5639" y="9315"/>
                    <a:pt x="5996" y="8958"/>
                    <a:pt x="5996" y="8512"/>
                  </a:cubicBezTo>
                  <a:cubicBezTo>
                    <a:pt x="5996" y="8315"/>
                    <a:pt x="5924" y="8119"/>
                    <a:pt x="5782" y="7976"/>
                  </a:cubicBezTo>
                  <a:lnTo>
                    <a:pt x="5853" y="7976"/>
                  </a:lnTo>
                  <a:cubicBezTo>
                    <a:pt x="6299" y="7976"/>
                    <a:pt x="6656" y="7619"/>
                    <a:pt x="6656" y="7191"/>
                  </a:cubicBezTo>
                  <a:cubicBezTo>
                    <a:pt x="6656" y="6977"/>
                    <a:pt x="6585" y="6781"/>
                    <a:pt x="6442" y="6638"/>
                  </a:cubicBezTo>
                  <a:cubicBezTo>
                    <a:pt x="6799" y="6549"/>
                    <a:pt x="7066" y="6228"/>
                    <a:pt x="7066" y="5853"/>
                  </a:cubicBezTo>
                  <a:cubicBezTo>
                    <a:pt x="7066" y="5639"/>
                    <a:pt x="6959" y="5425"/>
                    <a:pt x="6817" y="5282"/>
                  </a:cubicBezTo>
                  <a:cubicBezTo>
                    <a:pt x="7120" y="5157"/>
                    <a:pt x="7334" y="4872"/>
                    <a:pt x="7334" y="4533"/>
                  </a:cubicBezTo>
                  <a:cubicBezTo>
                    <a:pt x="7334" y="4087"/>
                    <a:pt x="6959" y="3730"/>
                    <a:pt x="6531" y="3730"/>
                  </a:cubicBezTo>
                  <a:lnTo>
                    <a:pt x="3997" y="3730"/>
                  </a:lnTo>
                  <a:cubicBezTo>
                    <a:pt x="3783" y="3730"/>
                    <a:pt x="3623" y="3569"/>
                    <a:pt x="3605" y="3337"/>
                  </a:cubicBezTo>
                  <a:cubicBezTo>
                    <a:pt x="3623" y="3105"/>
                    <a:pt x="3997" y="2624"/>
                    <a:pt x="3997" y="804"/>
                  </a:cubicBezTo>
                  <a:cubicBezTo>
                    <a:pt x="3997" y="375"/>
                    <a:pt x="3641" y="1"/>
                    <a:pt x="3194" y="1"/>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53" name="Google Shape;853;p39"/>
            <p:cNvSpPr/>
            <p:nvPr/>
          </p:nvSpPr>
          <p:spPr>
            <a:xfrm>
              <a:off x="6435300" y="2825150"/>
              <a:ext cx="62925" cy="140075"/>
            </a:xfrm>
            <a:custGeom>
              <a:avLst/>
              <a:gdLst/>
              <a:ahLst/>
              <a:cxnLst/>
              <a:rect l="l" t="t" r="r" b="b"/>
              <a:pathLst>
                <a:path w="2517" h="5603" extrusionOk="0">
                  <a:moveTo>
                    <a:pt x="1" y="0"/>
                  </a:moveTo>
                  <a:lnTo>
                    <a:pt x="1" y="5603"/>
                  </a:lnTo>
                  <a:lnTo>
                    <a:pt x="1999" y="5603"/>
                  </a:lnTo>
                  <a:cubicBezTo>
                    <a:pt x="2285" y="5603"/>
                    <a:pt x="2517" y="5371"/>
                    <a:pt x="2517" y="5068"/>
                  </a:cubicBezTo>
                  <a:lnTo>
                    <a:pt x="2517" y="536"/>
                  </a:lnTo>
                  <a:cubicBezTo>
                    <a:pt x="2517" y="250"/>
                    <a:pt x="2285" y="0"/>
                    <a:pt x="1999"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854" name="Google Shape;854;p39"/>
          <p:cNvGrpSpPr/>
          <p:nvPr/>
        </p:nvGrpSpPr>
        <p:grpSpPr>
          <a:xfrm>
            <a:off x="4558258" y="4437967"/>
            <a:ext cx="333805" cy="344208"/>
            <a:chOff x="674800" y="2146225"/>
            <a:chExt cx="252500" cy="252500"/>
          </a:xfrm>
        </p:grpSpPr>
        <p:sp>
          <p:nvSpPr>
            <p:cNvPr id="855" name="Google Shape;855;p39"/>
            <p:cNvSpPr/>
            <p:nvPr/>
          </p:nvSpPr>
          <p:spPr>
            <a:xfrm>
              <a:off x="727900" y="2232775"/>
              <a:ext cx="40175" cy="39725"/>
            </a:xfrm>
            <a:custGeom>
              <a:avLst/>
              <a:gdLst/>
              <a:ahLst/>
              <a:cxnLst/>
              <a:rect l="l" t="t" r="r" b="b"/>
              <a:pathLst>
                <a:path w="1607" h="1589" extrusionOk="0">
                  <a:moveTo>
                    <a:pt x="803" y="0"/>
                  </a:moveTo>
                  <a:cubicBezTo>
                    <a:pt x="357" y="0"/>
                    <a:pt x="0" y="357"/>
                    <a:pt x="0" y="803"/>
                  </a:cubicBezTo>
                  <a:cubicBezTo>
                    <a:pt x="0" y="1232"/>
                    <a:pt x="357" y="1588"/>
                    <a:pt x="803" y="1588"/>
                  </a:cubicBezTo>
                  <a:cubicBezTo>
                    <a:pt x="1249" y="1588"/>
                    <a:pt x="1606" y="1232"/>
                    <a:pt x="1606" y="803"/>
                  </a:cubicBezTo>
                  <a:cubicBezTo>
                    <a:pt x="1606" y="357"/>
                    <a:pt x="1249" y="0"/>
                    <a:pt x="803"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56" name="Google Shape;856;p39"/>
            <p:cNvSpPr/>
            <p:nvPr/>
          </p:nvSpPr>
          <p:spPr>
            <a:xfrm>
              <a:off x="834500" y="2232775"/>
              <a:ext cx="39725" cy="39725"/>
            </a:xfrm>
            <a:custGeom>
              <a:avLst/>
              <a:gdLst/>
              <a:ahLst/>
              <a:cxnLst/>
              <a:rect l="l" t="t" r="r" b="b"/>
              <a:pathLst>
                <a:path w="1589" h="1589" extrusionOk="0">
                  <a:moveTo>
                    <a:pt x="786" y="0"/>
                  </a:moveTo>
                  <a:cubicBezTo>
                    <a:pt x="357" y="0"/>
                    <a:pt x="1" y="357"/>
                    <a:pt x="1" y="803"/>
                  </a:cubicBezTo>
                  <a:cubicBezTo>
                    <a:pt x="1" y="1232"/>
                    <a:pt x="357" y="1588"/>
                    <a:pt x="786" y="1588"/>
                  </a:cubicBezTo>
                  <a:cubicBezTo>
                    <a:pt x="1232" y="1588"/>
                    <a:pt x="1589" y="1232"/>
                    <a:pt x="1589" y="803"/>
                  </a:cubicBezTo>
                  <a:cubicBezTo>
                    <a:pt x="1589" y="357"/>
                    <a:pt x="1232" y="0"/>
                    <a:pt x="786"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57" name="Google Shape;857;p39"/>
            <p:cNvSpPr/>
            <p:nvPr/>
          </p:nvSpPr>
          <p:spPr>
            <a:xfrm>
              <a:off x="734150" y="2315750"/>
              <a:ext cx="134275" cy="43275"/>
            </a:xfrm>
            <a:custGeom>
              <a:avLst/>
              <a:gdLst/>
              <a:ahLst/>
              <a:cxnLst/>
              <a:rect l="l" t="t" r="r" b="b"/>
              <a:pathLst>
                <a:path w="5371" h="1731" extrusionOk="0">
                  <a:moveTo>
                    <a:pt x="268" y="0"/>
                  </a:moveTo>
                  <a:cubicBezTo>
                    <a:pt x="125" y="0"/>
                    <a:pt x="0" y="125"/>
                    <a:pt x="0" y="268"/>
                  </a:cubicBezTo>
                  <a:cubicBezTo>
                    <a:pt x="0" y="321"/>
                    <a:pt x="18" y="375"/>
                    <a:pt x="54" y="428"/>
                  </a:cubicBezTo>
                  <a:cubicBezTo>
                    <a:pt x="660" y="1231"/>
                    <a:pt x="1606" y="1731"/>
                    <a:pt x="2676" y="1731"/>
                  </a:cubicBezTo>
                  <a:cubicBezTo>
                    <a:pt x="3765" y="1731"/>
                    <a:pt x="4710" y="1231"/>
                    <a:pt x="5317" y="428"/>
                  </a:cubicBezTo>
                  <a:cubicBezTo>
                    <a:pt x="5335" y="393"/>
                    <a:pt x="5371" y="339"/>
                    <a:pt x="5371" y="268"/>
                  </a:cubicBezTo>
                  <a:cubicBezTo>
                    <a:pt x="5371" y="125"/>
                    <a:pt x="5246" y="0"/>
                    <a:pt x="5103" y="0"/>
                  </a:cubicBezTo>
                  <a:cubicBezTo>
                    <a:pt x="4996" y="0"/>
                    <a:pt x="4925" y="36"/>
                    <a:pt x="4889" y="107"/>
                  </a:cubicBezTo>
                  <a:cubicBezTo>
                    <a:pt x="4389" y="767"/>
                    <a:pt x="3586" y="1196"/>
                    <a:pt x="2676" y="1196"/>
                  </a:cubicBezTo>
                  <a:cubicBezTo>
                    <a:pt x="1784" y="1196"/>
                    <a:pt x="999" y="767"/>
                    <a:pt x="482" y="107"/>
                  </a:cubicBezTo>
                  <a:cubicBezTo>
                    <a:pt x="410" y="36"/>
                    <a:pt x="339" y="0"/>
                    <a:pt x="268"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58" name="Google Shape;858;p39"/>
            <p:cNvSpPr/>
            <p:nvPr/>
          </p:nvSpPr>
          <p:spPr>
            <a:xfrm>
              <a:off x="674800" y="2146225"/>
              <a:ext cx="252500" cy="252500"/>
            </a:xfrm>
            <a:custGeom>
              <a:avLst/>
              <a:gdLst/>
              <a:ahLst/>
              <a:cxnLst/>
              <a:rect l="l" t="t" r="r" b="b"/>
              <a:pathLst>
                <a:path w="10100" h="10100" extrusionOk="0">
                  <a:moveTo>
                    <a:pt x="5050" y="536"/>
                  </a:moveTo>
                  <a:cubicBezTo>
                    <a:pt x="7548" y="536"/>
                    <a:pt x="9565" y="2570"/>
                    <a:pt x="9565" y="5050"/>
                  </a:cubicBezTo>
                  <a:cubicBezTo>
                    <a:pt x="9565" y="7548"/>
                    <a:pt x="7548" y="9565"/>
                    <a:pt x="5050" y="9565"/>
                  </a:cubicBezTo>
                  <a:cubicBezTo>
                    <a:pt x="2570" y="9565"/>
                    <a:pt x="536" y="7548"/>
                    <a:pt x="536" y="5050"/>
                  </a:cubicBezTo>
                  <a:cubicBezTo>
                    <a:pt x="536" y="2570"/>
                    <a:pt x="2570" y="536"/>
                    <a:pt x="5050" y="536"/>
                  </a:cubicBezTo>
                  <a:close/>
                  <a:moveTo>
                    <a:pt x="5050" y="1"/>
                  </a:moveTo>
                  <a:cubicBezTo>
                    <a:pt x="2267" y="1"/>
                    <a:pt x="1" y="2267"/>
                    <a:pt x="1" y="5050"/>
                  </a:cubicBezTo>
                  <a:cubicBezTo>
                    <a:pt x="1" y="7852"/>
                    <a:pt x="2267" y="10100"/>
                    <a:pt x="5050" y="10100"/>
                  </a:cubicBezTo>
                  <a:cubicBezTo>
                    <a:pt x="7834" y="10100"/>
                    <a:pt x="10100" y="7852"/>
                    <a:pt x="10100" y="5050"/>
                  </a:cubicBezTo>
                  <a:cubicBezTo>
                    <a:pt x="10100" y="2267"/>
                    <a:pt x="7834" y="1"/>
                    <a:pt x="5050" y="1"/>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859" name="Google Shape;859;p39"/>
          <p:cNvGrpSpPr/>
          <p:nvPr/>
        </p:nvGrpSpPr>
        <p:grpSpPr>
          <a:xfrm>
            <a:off x="5085306" y="4449453"/>
            <a:ext cx="333805" cy="344208"/>
            <a:chOff x="2164225" y="2146225"/>
            <a:chExt cx="252500" cy="252500"/>
          </a:xfrm>
        </p:grpSpPr>
        <p:sp>
          <p:nvSpPr>
            <p:cNvPr id="860" name="Google Shape;860;p39"/>
            <p:cNvSpPr/>
            <p:nvPr/>
          </p:nvSpPr>
          <p:spPr>
            <a:xfrm>
              <a:off x="2223100" y="2305925"/>
              <a:ext cx="134750" cy="43300"/>
            </a:xfrm>
            <a:custGeom>
              <a:avLst/>
              <a:gdLst/>
              <a:ahLst/>
              <a:cxnLst/>
              <a:rect l="l" t="t" r="r" b="b"/>
              <a:pathLst>
                <a:path w="5390" h="1732" extrusionOk="0">
                  <a:moveTo>
                    <a:pt x="2695" y="1"/>
                  </a:moveTo>
                  <a:cubicBezTo>
                    <a:pt x="1624" y="1"/>
                    <a:pt x="679" y="518"/>
                    <a:pt x="72" y="1303"/>
                  </a:cubicBezTo>
                  <a:cubicBezTo>
                    <a:pt x="36" y="1339"/>
                    <a:pt x="1" y="1392"/>
                    <a:pt x="1" y="1464"/>
                  </a:cubicBezTo>
                  <a:cubicBezTo>
                    <a:pt x="1" y="1606"/>
                    <a:pt x="126" y="1731"/>
                    <a:pt x="268" y="1731"/>
                  </a:cubicBezTo>
                  <a:cubicBezTo>
                    <a:pt x="358" y="1731"/>
                    <a:pt x="447" y="1696"/>
                    <a:pt x="483" y="1624"/>
                  </a:cubicBezTo>
                  <a:cubicBezTo>
                    <a:pt x="1000" y="964"/>
                    <a:pt x="1785" y="536"/>
                    <a:pt x="2695" y="536"/>
                  </a:cubicBezTo>
                  <a:cubicBezTo>
                    <a:pt x="3587" y="536"/>
                    <a:pt x="4390" y="964"/>
                    <a:pt x="4908" y="1624"/>
                  </a:cubicBezTo>
                  <a:cubicBezTo>
                    <a:pt x="4943" y="1696"/>
                    <a:pt x="5032" y="1731"/>
                    <a:pt x="5122" y="1731"/>
                  </a:cubicBezTo>
                  <a:cubicBezTo>
                    <a:pt x="5264" y="1731"/>
                    <a:pt x="5389" y="1606"/>
                    <a:pt x="5389" y="1464"/>
                  </a:cubicBezTo>
                  <a:cubicBezTo>
                    <a:pt x="5389" y="1410"/>
                    <a:pt x="5371" y="1357"/>
                    <a:pt x="5318" y="1303"/>
                  </a:cubicBezTo>
                  <a:cubicBezTo>
                    <a:pt x="4711" y="518"/>
                    <a:pt x="3766" y="1"/>
                    <a:pt x="2695" y="1"/>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61" name="Google Shape;861;p39"/>
            <p:cNvSpPr/>
            <p:nvPr/>
          </p:nvSpPr>
          <p:spPr>
            <a:xfrm>
              <a:off x="2323475" y="2232775"/>
              <a:ext cx="40175" cy="39725"/>
            </a:xfrm>
            <a:custGeom>
              <a:avLst/>
              <a:gdLst/>
              <a:ahLst/>
              <a:cxnLst/>
              <a:rect l="l" t="t" r="r" b="b"/>
              <a:pathLst>
                <a:path w="1607" h="1589" extrusionOk="0">
                  <a:moveTo>
                    <a:pt x="803" y="0"/>
                  </a:moveTo>
                  <a:cubicBezTo>
                    <a:pt x="357" y="0"/>
                    <a:pt x="0" y="357"/>
                    <a:pt x="0" y="803"/>
                  </a:cubicBezTo>
                  <a:cubicBezTo>
                    <a:pt x="0" y="1232"/>
                    <a:pt x="357" y="1588"/>
                    <a:pt x="803" y="1588"/>
                  </a:cubicBezTo>
                  <a:cubicBezTo>
                    <a:pt x="1249" y="1588"/>
                    <a:pt x="1606" y="1232"/>
                    <a:pt x="1606" y="803"/>
                  </a:cubicBezTo>
                  <a:cubicBezTo>
                    <a:pt x="1606" y="357"/>
                    <a:pt x="1249" y="0"/>
                    <a:pt x="803"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62" name="Google Shape;862;p39"/>
            <p:cNvSpPr/>
            <p:nvPr/>
          </p:nvSpPr>
          <p:spPr>
            <a:xfrm>
              <a:off x="2217300" y="2232775"/>
              <a:ext cx="39725" cy="39725"/>
            </a:xfrm>
            <a:custGeom>
              <a:avLst/>
              <a:gdLst/>
              <a:ahLst/>
              <a:cxnLst/>
              <a:rect l="l" t="t" r="r" b="b"/>
              <a:pathLst>
                <a:path w="1589" h="1589" extrusionOk="0">
                  <a:moveTo>
                    <a:pt x="804" y="0"/>
                  </a:moveTo>
                  <a:cubicBezTo>
                    <a:pt x="358" y="0"/>
                    <a:pt x="1" y="357"/>
                    <a:pt x="1" y="803"/>
                  </a:cubicBezTo>
                  <a:cubicBezTo>
                    <a:pt x="1" y="1232"/>
                    <a:pt x="358" y="1588"/>
                    <a:pt x="804" y="1588"/>
                  </a:cubicBezTo>
                  <a:cubicBezTo>
                    <a:pt x="1232" y="1588"/>
                    <a:pt x="1589" y="1232"/>
                    <a:pt x="1589" y="803"/>
                  </a:cubicBezTo>
                  <a:cubicBezTo>
                    <a:pt x="1589" y="357"/>
                    <a:pt x="1232" y="0"/>
                    <a:pt x="804"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63" name="Google Shape;863;p39"/>
            <p:cNvSpPr/>
            <p:nvPr/>
          </p:nvSpPr>
          <p:spPr>
            <a:xfrm>
              <a:off x="2164225" y="2146225"/>
              <a:ext cx="252500" cy="252500"/>
            </a:xfrm>
            <a:custGeom>
              <a:avLst/>
              <a:gdLst/>
              <a:ahLst/>
              <a:cxnLst/>
              <a:rect l="l" t="t" r="r" b="b"/>
              <a:pathLst>
                <a:path w="10100" h="10100" extrusionOk="0">
                  <a:moveTo>
                    <a:pt x="5050" y="536"/>
                  </a:moveTo>
                  <a:cubicBezTo>
                    <a:pt x="7530" y="536"/>
                    <a:pt x="9564" y="2570"/>
                    <a:pt x="9564" y="5050"/>
                  </a:cubicBezTo>
                  <a:cubicBezTo>
                    <a:pt x="9564" y="7548"/>
                    <a:pt x="7530" y="9565"/>
                    <a:pt x="5050" y="9565"/>
                  </a:cubicBezTo>
                  <a:cubicBezTo>
                    <a:pt x="2552" y="9565"/>
                    <a:pt x="518" y="7548"/>
                    <a:pt x="518" y="5050"/>
                  </a:cubicBezTo>
                  <a:cubicBezTo>
                    <a:pt x="518" y="2570"/>
                    <a:pt x="2552" y="536"/>
                    <a:pt x="5050" y="536"/>
                  </a:cubicBezTo>
                  <a:close/>
                  <a:moveTo>
                    <a:pt x="5050" y="1"/>
                  </a:moveTo>
                  <a:cubicBezTo>
                    <a:pt x="2249" y="1"/>
                    <a:pt x="1" y="2267"/>
                    <a:pt x="1" y="5050"/>
                  </a:cubicBezTo>
                  <a:cubicBezTo>
                    <a:pt x="1" y="7852"/>
                    <a:pt x="2249" y="10100"/>
                    <a:pt x="5050" y="10100"/>
                  </a:cubicBezTo>
                  <a:cubicBezTo>
                    <a:pt x="7833" y="10100"/>
                    <a:pt x="10099" y="7852"/>
                    <a:pt x="10099" y="5050"/>
                  </a:cubicBezTo>
                  <a:cubicBezTo>
                    <a:pt x="10099" y="2267"/>
                    <a:pt x="7833" y="1"/>
                    <a:pt x="5050" y="1"/>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864" name="Google Shape;864;p39"/>
          <p:cNvGrpSpPr/>
          <p:nvPr/>
        </p:nvGrpSpPr>
        <p:grpSpPr>
          <a:xfrm>
            <a:off x="4031217" y="4449226"/>
            <a:ext cx="334400" cy="344821"/>
            <a:chOff x="689975" y="1737200"/>
            <a:chExt cx="252950" cy="252950"/>
          </a:xfrm>
        </p:grpSpPr>
        <p:sp>
          <p:nvSpPr>
            <p:cNvPr id="865" name="Google Shape;865;p39"/>
            <p:cNvSpPr/>
            <p:nvPr/>
          </p:nvSpPr>
          <p:spPr>
            <a:xfrm>
              <a:off x="779200" y="1907050"/>
              <a:ext cx="79850" cy="26875"/>
            </a:xfrm>
            <a:custGeom>
              <a:avLst/>
              <a:gdLst/>
              <a:ahLst/>
              <a:cxnLst/>
              <a:rect l="l" t="t" r="r" b="b"/>
              <a:pathLst>
                <a:path w="3194" h="1075" extrusionOk="0">
                  <a:moveTo>
                    <a:pt x="2060" y="0"/>
                  </a:moveTo>
                  <a:cubicBezTo>
                    <a:pt x="898" y="0"/>
                    <a:pt x="168" y="564"/>
                    <a:pt x="125" y="593"/>
                  </a:cubicBezTo>
                  <a:cubicBezTo>
                    <a:pt x="0" y="700"/>
                    <a:pt x="0" y="861"/>
                    <a:pt x="72" y="968"/>
                  </a:cubicBezTo>
                  <a:cubicBezTo>
                    <a:pt x="125" y="1039"/>
                    <a:pt x="196" y="1075"/>
                    <a:pt x="286" y="1075"/>
                  </a:cubicBezTo>
                  <a:cubicBezTo>
                    <a:pt x="339" y="1075"/>
                    <a:pt x="393" y="1057"/>
                    <a:pt x="446" y="1021"/>
                  </a:cubicBezTo>
                  <a:cubicBezTo>
                    <a:pt x="461" y="1007"/>
                    <a:pt x="1070" y="538"/>
                    <a:pt x="2057" y="538"/>
                  </a:cubicBezTo>
                  <a:cubicBezTo>
                    <a:pt x="2291" y="538"/>
                    <a:pt x="2546" y="564"/>
                    <a:pt x="2819" y="629"/>
                  </a:cubicBezTo>
                  <a:cubicBezTo>
                    <a:pt x="2843" y="634"/>
                    <a:pt x="2867" y="637"/>
                    <a:pt x="2890" y="637"/>
                  </a:cubicBezTo>
                  <a:cubicBezTo>
                    <a:pt x="3020" y="637"/>
                    <a:pt x="3125" y="554"/>
                    <a:pt x="3140" y="433"/>
                  </a:cubicBezTo>
                  <a:cubicBezTo>
                    <a:pt x="3194" y="272"/>
                    <a:pt x="3105" y="129"/>
                    <a:pt x="2962" y="111"/>
                  </a:cubicBezTo>
                  <a:cubicBezTo>
                    <a:pt x="2639" y="32"/>
                    <a:pt x="2337" y="0"/>
                    <a:pt x="2060"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66" name="Google Shape;866;p39"/>
            <p:cNvSpPr/>
            <p:nvPr/>
          </p:nvSpPr>
          <p:spPr>
            <a:xfrm>
              <a:off x="743050" y="1833100"/>
              <a:ext cx="40175" cy="39725"/>
            </a:xfrm>
            <a:custGeom>
              <a:avLst/>
              <a:gdLst/>
              <a:ahLst/>
              <a:cxnLst/>
              <a:rect l="l" t="t" r="r" b="b"/>
              <a:pathLst>
                <a:path w="1607" h="1589" extrusionOk="0">
                  <a:moveTo>
                    <a:pt x="804" y="0"/>
                  </a:moveTo>
                  <a:cubicBezTo>
                    <a:pt x="358" y="0"/>
                    <a:pt x="1" y="357"/>
                    <a:pt x="1" y="785"/>
                  </a:cubicBezTo>
                  <a:cubicBezTo>
                    <a:pt x="1" y="1232"/>
                    <a:pt x="358" y="1588"/>
                    <a:pt x="804" y="1588"/>
                  </a:cubicBezTo>
                  <a:cubicBezTo>
                    <a:pt x="1250" y="1588"/>
                    <a:pt x="1607" y="1232"/>
                    <a:pt x="1607" y="785"/>
                  </a:cubicBezTo>
                  <a:cubicBezTo>
                    <a:pt x="1607" y="357"/>
                    <a:pt x="1250" y="0"/>
                    <a:pt x="804"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67" name="Google Shape;867;p39"/>
            <p:cNvSpPr/>
            <p:nvPr/>
          </p:nvSpPr>
          <p:spPr>
            <a:xfrm>
              <a:off x="739925" y="1799600"/>
              <a:ext cx="46875" cy="16575"/>
            </a:xfrm>
            <a:custGeom>
              <a:avLst/>
              <a:gdLst/>
              <a:ahLst/>
              <a:cxnLst/>
              <a:rect l="l" t="t" r="r" b="b"/>
              <a:pathLst>
                <a:path w="1875" h="663" extrusionOk="0">
                  <a:moveTo>
                    <a:pt x="1602" y="0"/>
                  </a:moveTo>
                  <a:cubicBezTo>
                    <a:pt x="1592" y="0"/>
                    <a:pt x="1582" y="1"/>
                    <a:pt x="1571" y="2"/>
                  </a:cubicBezTo>
                  <a:lnTo>
                    <a:pt x="233" y="145"/>
                  </a:lnTo>
                  <a:cubicBezTo>
                    <a:pt x="108" y="145"/>
                    <a:pt x="1" y="270"/>
                    <a:pt x="1" y="430"/>
                  </a:cubicBezTo>
                  <a:cubicBezTo>
                    <a:pt x="19" y="555"/>
                    <a:pt x="126" y="662"/>
                    <a:pt x="269" y="662"/>
                  </a:cubicBezTo>
                  <a:lnTo>
                    <a:pt x="304" y="662"/>
                  </a:lnTo>
                  <a:lnTo>
                    <a:pt x="1625" y="537"/>
                  </a:lnTo>
                  <a:cubicBezTo>
                    <a:pt x="1767" y="520"/>
                    <a:pt x="1874" y="377"/>
                    <a:pt x="1857" y="234"/>
                  </a:cubicBezTo>
                  <a:cubicBezTo>
                    <a:pt x="1857" y="102"/>
                    <a:pt x="1734" y="0"/>
                    <a:pt x="1602"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68" name="Google Shape;868;p39"/>
            <p:cNvSpPr/>
            <p:nvPr/>
          </p:nvSpPr>
          <p:spPr>
            <a:xfrm>
              <a:off x="849675" y="1833100"/>
              <a:ext cx="40175" cy="39725"/>
            </a:xfrm>
            <a:custGeom>
              <a:avLst/>
              <a:gdLst/>
              <a:ahLst/>
              <a:cxnLst/>
              <a:rect l="l" t="t" r="r" b="b"/>
              <a:pathLst>
                <a:path w="1607" h="1589" extrusionOk="0">
                  <a:moveTo>
                    <a:pt x="803" y="0"/>
                  </a:moveTo>
                  <a:cubicBezTo>
                    <a:pt x="357" y="0"/>
                    <a:pt x="0" y="357"/>
                    <a:pt x="0" y="785"/>
                  </a:cubicBezTo>
                  <a:cubicBezTo>
                    <a:pt x="0" y="1232"/>
                    <a:pt x="357" y="1588"/>
                    <a:pt x="803" y="1588"/>
                  </a:cubicBezTo>
                  <a:cubicBezTo>
                    <a:pt x="1249" y="1588"/>
                    <a:pt x="1606" y="1232"/>
                    <a:pt x="1606" y="785"/>
                  </a:cubicBezTo>
                  <a:cubicBezTo>
                    <a:pt x="1606" y="357"/>
                    <a:pt x="1249" y="0"/>
                    <a:pt x="803"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69" name="Google Shape;869;p39"/>
            <p:cNvSpPr/>
            <p:nvPr/>
          </p:nvSpPr>
          <p:spPr>
            <a:xfrm>
              <a:off x="846100" y="1799600"/>
              <a:ext cx="47300" cy="16575"/>
            </a:xfrm>
            <a:custGeom>
              <a:avLst/>
              <a:gdLst/>
              <a:ahLst/>
              <a:cxnLst/>
              <a:rect l="l" t="t" r="r" b="b"/>
              <a:pathLst>
                <a:path w="1892" h="663" extrusionOk="0">
                  <a:moveTo>
                    <a:pt x="273" y="0"/>
                  </a:moveTo>
                  <a:cubicBezTo>
                    <a:pt x="143" y="0"/>
                    <a:pt x="35" y="102"/>
                    <a:pt x="18" y="234"/>
                  </a:cubicBezTo>
                  <a:cubicBezTo>
                    <a:pt x="1" y="377"/>
                    <a:pt x="108" y="520"/>
                    <a:pt x="250" y="537"/>
                  </a:cubicBezTo>
                  <a:lnTo>
                    <a:pt x="1589" y="662"/>
                  </a:lnTo>
                  <a:lnTo>
                    <a:pt x="1606" y="662"/>
                  </a:lnTo>
                  <a:cubicBezTo>
                    <a:pt x="1749" y="662"/>
                    <a:pt x="1874" y="555"/>
                    <a:pt x="1874" y="430"/>
                  </a:cubicBezTo>
                  <a:cubicBezTo>
                    <a:pt x="1892" y="270"/>
                    <a:pt x="1785" y="145"/>
                    <a:pt x="1642" y="145"/>
                  </a:cubicBezTo>
                  <a:lnTo>
                    <a:pt x="304" y="2"/>
                  </a:lnTo>
                  <a:cubicBezTo>
                    <a:pt x="293" y="1"/>
                    <a:pt x="283" y="0"/>
                    <a:pt x="273"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70" name="Google Shape;870;p39"/>
            <p:cNvSpPr/>
            <p:nvPr/>
          </p:nvSpPr>
          <p:spPr>
            <a:xfrm>
              <a:off x="689975" y="1737200"/>
              <a:ext cx="252950" cy="252950"/>
            </a:xfrm>
            <a:custGeom>
              <a:avLst/>
              <a:gdLst/>
              <a:ahLst/>
              <a:cxnLst/>
              <a:rect l="l" t="t" r="r" b="b"/>
              <a:pathLst>
                <a:path w="10118" h="10118" extrusionOk="0">
                  <a:moveTo>
                    <a:pt x="5068" y="536"/>
                  </a:moveTo>
                  <a:cubicBezTo>
                    <a:pt x="7548" y="536"/>
                    <a:pt x="9582" y="2570"/>
                    <a:pt x="9582" y="5068"/>
                  </a:cubicBezTo>
                  <a:cubicBezTo>
                    <a:pt x="9582" y="7548"/>
                    <a:pt x="7548" y="9582"/>
                    <a:pt x="5068" y="9582"/>
                  </a:cubicBezTo>
                  <a:cubicBezTo>
                    <a:pt x="2570" y="9582"/>
                    <a:pt x="536" y="7548"/>
                    <a:pt x="536" y="5068"/>
                  </a:cubicBezTo>
                  <a:cubicBezTo>
                    <a:pt x="536" y="2570"/>
                    <a:pt x="2570" y="536"/>
                    <a:pt x="5068" y="536"/>
                  </a:cubicBezTo>
                  <a:close/>
                  <a:moveTo>
                    <a:pt x="5068" y="0"/>
                  </a:moveTo>
                  <a:cubicBezTo>
                    <a:pt x="2267" y="0"/>
                    <a:pt x="1" y="2266"/>
                    <a:pt x="1" y="5068"/>
                  </a:cubicBezTo>
                  <a:cubicBezTo>
                    <a:pt x="1" y="7851"/>
                    <a:pt x="2267" y="10117"/>
                    <a:pt x="5068" y="10117"/>
                  </a:cubicBezTo>
                  <a:cubicBezTo>
                    <a:pt x="7851" y="10117"/>
                    <a:pt x="10117" y="7851"/>
                    <a:pt x="10117" y="5068"/>
                  </a:cubicBezTo>
                  <a:cubicBezTo>
                    <a:pt x="10117" y="2266"/>
                    <a:pt x="7851" y="0"/>
                    <a:pt x="5068"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871" name="Google Shape;871;p39"/>
          <p:cNvGrpSpPr/>
          <p:nvPr/>
        </p:nvGrpSpPr>
        <p:grpSpPr>
          <a:xfrm>
            <a:off x="5612075" y="4439102"/>
            <a:ext cx="334400" cy="344208"/>
            <a:chOff x="2961350" y="1740750"/>
            <a:chExt cx="252950" cy="252500"/>
          </a:xfrm>
        </p:grpSpPr>
        <p:sp>
          <p:nvSpPr>
            <p:cNvPr id="872" name="Google Shape;872;p39"/>
            <p:cNvSpPr/>
            <p:nvPr/>
          </p:nvSpPr>
          <p:spPr>
            <a:xfrm>
              <a:off x="3014425" y="1833100"/>
              <a:ext cx="40175" cy="39725"/>
            </a:xfrm>
            <a:custGeom>
              <a:avLst/>
              <a:gdLst/>
              <a:ahLst/>
              <a:cxnLst/>
              <a:rect l="l" t="t" r="r" b="b"/>
              <a:pathLst>
                <a:path w="1607" h="1589" extrusionOk="0">
                  <a:moveTo>
                    <a:pt x="804" y="0"/>
                  </a:moveTo>
                  <a:cubicBezTo>
                    <a:pt x="357" y="0"/>
                    <a:pt x="1" y="357"/>
                    <a:pt x="1" y="785"/>
                  </a:cubicBezTo>
                  <a:cubicBezTo>
                    <a:pt x="1" y="1232"/>
                    <a:pt x="357" y="1588"/>
                    <a:pt x="804" y="1588"/>
                  </a:cubicBezTo>
                  <a:cubicBezTo>
                    <a:pt x="1250" y="1588"/>
                    <a:pt x="1606" y="1232"/>
                    <a:pt x="1606" y="785"/>
                  </a:cubicBezTo>
                  <a:cubicBezTo>
                    <a:pt x="1606" y="357"/>
                    <a:pt x="1250" y="0"/>
                    <a:pt x="804"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73" name="Google Shape;873;p39"/>
            <p:cNvSpPr/>
            <p:nvPr/>
          </p:nvSpPr>
          <p:spPr>
            <a:xfrm>
              <a:off x="3010850" y="1792950"/>
              <a:ext cx="58025" cy="28125"/>
            </a:xfrm>
            <a:custGeom>
              <a:avLst/>
              <a:gdLst/>
              <a:ahLst/>
              <a:cxnLst/>
              <a:rect l="l" t="t" r="r" b="b"/>
              <a:pathLst>
                <a:path w="2321" h="1125" extrusionOk="0">
                  <a:moveTo>
                    <a:pt x="2019" y="0"/>
                  </a:moveTo>
                  <a:cubicBezTo>
                    <a:pt x="1944" y="0"/>
                    <a:pt x="1869" y="32"/>
                    <a:pt x="1821" y="90"/>
                  </a:cubicBezTo>
                  <a:cubicBezTo>
                    <a:pt x="1458" y="496"/>
                    <a:pt x="1024" y="582"/>
                    <a:pt x="727" y="582"/>
                  </a:cubicBezTo>
                  <a:cubicBezTo>
                    <a:pt x="528" y="582"/>
                    <a:pt x="390" y="543"/>
                    <a:pt x="376" y="536"/>
                  </a:cubicBezTo>
                  <a:cubicBezTo>
                    <a:pt x="352" y="531"/>
                    <a:pt x="328" y="528"/>
                    <a:pt x="305" y="528"/>
                  </a:cubicBezTo>
                  <a:cubicBezTo>
                    <a:pt x="175" y="528"/>
                    <a:pt x="67" y="611"/>
                    <a:pt x="37" y="732"/>
                  </a:cubicBezTo>
                  <a:cubicBezTo>
                    <a:pt x="1" y="875"/>
                    <a:pt x="72" y="1018"/>
                    <a:pt x="215" y="1071"/>
                  </a:cubicBezTo>
                  <a:cubicBezTo>
                    <a:pt x="217" y="1069"/>
                    <a:pt x="221" y="1068"/>
                    <a:pt x="227" y="1068"/>
                  </a:cubicBezTo>
                  <a:cubicBezTo>
                    <a:pt x="278" y="1068"/>
                    <a:pt x="463" y="1125"/>
                    <a:pt x="732" y="1125"/>
                  </a:cubicBezTo>
                  <a:cubicBezTo>
                    <a:pt x="1143" y="1125"/>
                    <a:pt x="1732" y="1000"/>
                    <a:pt x="2213" y="429"/>
                  </a:cubicBezTo>
                  <a:cubicBezTo>
                    <a:pt x="2320" y="340"/>
                    <a:pt x="2303" y="161"/>
                    <a:pt x="2196" y="72"/>
                  </a:cubicBezTo>
                  <a:cubicBezTo>
                    <a:pt x="2146" y="23"/>
                    <a:pt x="2082" y="0"/>
                    <a:pt x="2019"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74" name="Google Shape;874;p39"/>
            <p:cNvSpPr/>
            <p:nvPr/>
          </p:nvSpPr>
          <p:spPr>
            <a:xfrm>
              <a:off x="3034500" y="1908025"/>
              <a:ext cx="106625" cy="32150"/>
            </a:xfrm>
            <a:custGeom>
              <a:avLst/>
              <a:gdLst/>
              <a:ahLst/>
              <a:cxnLst/>
              <a:rect l="l" t="t" r="r" b="b"/>
              <a:pathLst>
                <a:path w="4265" h="1286" extrusionOk="0">
                  <a:moveTo>
                    <a:pt x="2142" y="1"/>
                  </a:moveTo>
                  <a:cubicBezTo>
                    <a:pt x="1196" y="1"/>
                    <a:pt x="411" y="536"/>
                    <a:pt x="1" y="1286"/>
                  </a:cubicBezTo>
                  <a:cubicBezTo>
                    <a:pt x="643" y="964"/>
                    <a:pt x="1374" y="804"/>
                    <a:pt x="2142" y="804"/>
                  </a:cubicBezTo>
                  <a:cubicBezTo>
                    <a:pt x="2909" y="804"/>
                    <a:pt x="3623" y="982"/>
                    <a:pt x="4265" y="1286"/>
                  </a:cubicBezTo>
                  <a:cubicBezTo>
                    <a:pt x="3872" y="518"/>
                    <a:pt x="3069" y="1"/>
                    <a:pt x="2142" y="1"/>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75" name="Google Shape;875;p39"/>
            <p:cNvSpPr/>
            <p:nvPr/>
          </p:nvSpPr>
          <p:spPr>
            <a:xfrm>
              <a:off x="3107200" y="1792675"/>
              <a:ext cx="58025" cy="27950"/>
            </a:xfrm>
            <a:custGeom>
              <a:avLst/>
              <a:gdLst/>
              <a:ahLst/>
              <a:cxnLst/>
              <a:rect l="l" t="t" r="r" b="b"/>
              <a:pathLst>
                <a:path w="2321" h="1118" extrusionOk="0">
                  <a:moveTo>
                    <a:pt x="302" y="0"/>
                  </a:moveTo>
                  <a:cubicBezTo>
                    <a:pt x="240" y="0"/>
                    <a:pt x="177" y="23"/>
                    <a:pt x="126" y="65"/>
                  </a:cubicBezTo>
                  <a:cubicBezTo>
                    <a:pt x="19" y="154"/>
                    <a:pt x="1" y="333"/>
                    <a:pt x="90" y="440"/>
                  </a:cubicBezTo>
                  <a:cubicBezTo>
                    <a:pt x="572" y="993"/>
                    <a:pt x="1179" y="1118"/>
                    <a:pt x="1589" y="1118"/>
                  </a:cubicBezTo>
                  <a:cubicBezTo>
                    <a:pt x="1874" y="1118"/>
                    <a:pt x="2071" y="1064"/>
                    <a:pt x="2106" y="1046"/>
                  </a:cubicBezTo>
                  <a:cubicBezTo>
                    <a:pt x="2231" y="1029"/>
                    <a:pt x="2320" y="886"/>
                    <a:pt x="2285" y="725"/>
                  </a:cubicBezTo>
                  <a:cubicBezTo>
                    <a:pt x="2240" y="607"/>
                    <a:pt x="2135" y="538"/>
                    <a:pt x="2019" y="538"/>
                  </a:cubicBezTo>
                  <a:cubicBezTo>
                    <a:pt x="1995" y="538"/>
                    <a:pt x="1970" y="541"/>
                    <a:pt x="1946" y="547"/>
                  </a:cubicBezTo>
                  <a:cubicBezTo>
                    <a:pt x="1931" y="547"/>
                    <a:pt x="1792" y="584"/>
                    <a:pt x="1590" y="584"/>
                  </a:cubicBezTo>
                  <a:cubicBezTo>
                    <a:pt x="1288" y="584"/>
                    <a:pt x="847" y="500"/>
                    <a:pt x="483" y="83"/>
                  </a:cubicBezTo>
                  <a:cubicBezTo>
                    <a:pt x="436" y="27"/>
                    <a:pt x="370" y="0"/>
                    <a:pt x="302"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76" name="Google Shape;876;p39"/>
            <p:cNvSpPr/>
            <p:nvPr/>
          </p:nvSpPr>
          <p:spPr>
            <a:xfrm>
              <a:off x="3121050" y="1833100"/>
              <a:ext cx="40150" cy="39725"/>
            </a:xfrm>
            <a:custGeom>
              <a:avLst/>
              <a:gdLst/>
              <a:ahLst/>
              <a:cxnLst/>
              <a:rect l="l" t="t" r="r" b="b"/>
              <a:pathLst>
                <a:path w="1606" h="1589" extrusionOk="0">
                  <a:moveTo>
                    <a:pt x="803" y="0"/>
                  </a:moveTo>
                  <a:cubicBezTo>
                    <a:pt x="357" y="0"/>
                    <a:pt x="0" y="357"/>
                    <a:pt x="0" y="785"/>
                  </a:cubicBezTo>
                  <a:cubicBezTo>
                    <a:pt x="0" y="1232"/>
                    <a:pt x="357" y="1588"/>
                    <a:pt x="803" y="1588"/>
                  </a:cubicBezTo>
                  <a:cubicBezTo>
                    <a:pt x="1249" y="1588"/>
                    <a:pt x="1606" y="1232"/>
                    <a:pt x="1606" y="785"/>
                  </a:cubicBezTo>
                  <a:cubicBezTo>
                    <a:pt x="1606" y="357"/>
                    <a:pt x="1249" y="0"/>
                    <a:pt x="803"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77" name="Google Shape;877;p39"/>
            <p:cNvSpPr/>
            <p:nvPr/>
          </p:nvSpPr>
          <p:spPr>
            <a:xfrm>
              <a:off x="2961350" y="1740750"/>
              <a:ext cx="252950" cy="252500"/>
            </a:xfrm>
            <a:custGeom>
              <a:avLst/>
              <a:gdLst/>
              <a:ahLst/>
              <a:cxnLst/>
              <a:rect l="l" t="t" r="r" b="b"/>
              <a:pathLst>
                <a:path w="10118" h="10100" extrusionOk="0">
                  <a:moveTo>
                    <a:pt x="5068" y="536"/>
                  </a:moveTo>
                  <a:cubicBezTo>
                    <a:pt x="7548" y="536"/>
                    <a:pt x="9582" y="2570"/>
                    <a:pt x="9582" y="5050"/>
                  </a:cubicBezTo>
                  <a:cubicBezTo>
                    <a:pt x="9582" y="7548"/>
                    <a:pt x="7548" y="9582"/>
                    <a:pt x="5068" y="9582"/>
                  </a:cubicBezTo>
                  <a:cubicBezTo>
                    <a:pt x="2570" y="9582"/>
                    <a:pt x="536" y="7548"/>
                    <a:pt x="536" y="5050"/>
                  </a:cubicBezTo>
                  <a:cubicBezTo>
                    <a:pt x="536" y="2570"/>
                    <a:pt x="2570" y="536"/>
                    <a:pt x="5068" y="536"/>
                  </a:cubicBezTo>
                  <a:close/>
                  <a:moveTo>
                    <a:pt x="5068" y="1"/>
                  </a:moveTo>
                  <a:cubicBezTo>
                    <a:pt x="2266" y="1"/>
                    <a:pt x="0" y="2249"/>
                    <a:pt x="0" y="5050"/>
                  </a:cubicBezTo>
                  <a:cubicBezTo>
                    <a:pt x="0" y="7852"/>
                    <a:pt x="2266" y="10100"/>
                    <a:pt x="5068" y="10100"/>
                  </a:cubicBezTo>
                  <a:cubicBezTo>
                    <a:pt x="7851" y="10100"/>
                    <a:pt x="10117" y="7852"/>
                    <a:pt x="10117" y="5050"/>
                  </a:cubicBezTo>
                  <a:cubicBezTo>
                    <a:pt x="10117" y="2249"/>
                    <a:pt x="7851" y="1"/>
                    <a:pt x="5068" y="1"/>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878" name="Google Shape;878;p39"/>
          <p:cNvSpPr/>
          <p:nvPr/>
        </p:nvSpPr>
        <p:spPr>
          <a:xfrm>
            <a:off x="6169754" y="4468227"/>
            <a:ext cx="333026" cy="343577"/>
          </a:xfrm>
          <a:custGeom>
            <a:avLst/>
            <a:gdLst/>
            <a:ahLst/>
            <a:cxnLst/>
            <a:rect l="l" t="t" r="r" b="b"/>
            <a:pathLst>
              <a:path w="5728" h="4202" extrusionOk="0">
                <a:moveTo>
                  <a:pt x="1858" y="1"/>
                </a:moveTo>
                <a:cubicBezTo>
                  <a:pt x="1840" y="1"/>
                  <a:pt x="1821" y="3"/>
                  <a:pt x="1803" y="9"/>
                </a:cubicBezTo>
                <a:cubicBezTo>
                  <a:pt x="1713" y="9"/>
                  <a:pt x="1660" y="80"/>
                  <a:pt x="1606" y="169"/>
                </a:cubicBezTo>
                <a:lnTo>
                  <a:pt x="1035" y="1828"/>
                </a:lnTo>
                <a:lnTo>
                  <a:pt x="0" y="1828"/>
                </a:lnTo>
                <a:lnTo>
                  <a:pt x="0" y="2364"/>
                </a:lnTo>
                <a:lnTo>
                  <a:pt x="1214" y="2364"/>
                </a:lnTo>
                <a:cubicBezTo>
                  <a:pt x="1321" y="2364"/>
                  <a:pt x="1410" y="2275"/>
                  <a:pt x="1446" y="2167"/>
                </a:cubicBezTo>
                <a:lnTo>
                  <a:pt x="1767" y="1168"/>
                </a:lnTo>
                <a:lnTo>
                  <a:pt x="2302" y="4023"/>
                </a:lnTo>
                <a:cubicBezTo>
                  <a:pt x="2320" y="4130"/>
                  <a:pt x="2409" y="4202"/>
                  <a:pt x="2516" y="4202"/>
                </a:cubicBezTo>
                <a:lnTo>
                  <a:pt x="2552" y="4202"/>
                </a:lnTo>
                <a:cubicBezTo>
                  <a:pt x="2641" y="4202"/>
                  <a:pt x="2730" y="4148"/>
                  <a:pt x="2766" y="4059"/>
                </a:cubicBezTo>
                <a:lnTo>
                  <a:pt x="3622" y="1828"/>
                </a:lnTo>
                <a:lnTo>
                  <a:pt x="3962" y="3024"/>
                </a:lnTo>
                <a:cubicBezTo>
                  <a:pt x="3991" y="3127"/>
                  <a:pt x="4081" y="3194"/>
                  <a:pt x="4182" y="3194"/>
                </a:cubicBezTo>
                <a:cubicBezTo>
                  <a:pt x="4203" y="3194"/>
                  <a:pt x="4225" y="3191"/>
                  <a:pt x="4247" y="3184"/>
                </a:cubicBezTo>
                <a:cubicBezTo>
                  <a:pt x="4301" y="3167"/>
                  <a:pt x="4336" y="3149"/>
                  <a:pt x="4372" y="3113"/>
                </a:cubicBezTo>
                <a:lnTo>
                  <a:pt x="5086" y="2364"/>
                </a:lnTo>
                <a:lnTo>
                  <a:pt x="5728" y="2364"/>
                </a:lnTo>
                <a:lnTo>
                  <a:pt x="5728" y="1828"/>
                </a:lnTo>
                <a:lnTo>
                  <a:pt x="4961" y="1828"/>
                </a:lnTo>
                <a:cubicBezTo>
                  <a:pt x="4889" y="1846"/>
                  <a:pt x="4836" y="1900"/>
                  <a:pt x="4782" y="1936"/>
                </a:cubicBezTo>
                <a:lnTo>
                  <a:pt x="4283" y="2489"/>
                </a:lnTo>
                <a:lnTo>
                  <a:pt x="3854" y="1008"/>
                </a:lnTo>
                <a:cubicBezTo>
                  <a:pt x="3824" y="917"/>
                  <a:pt x="3730" y="839"/>
                  <a:pt x="3626" y="839"/>
                </a:cubicBezTo>
                <a:cubicBezTo>
                  <a:pt x="3607" y="839"/>
                  <a:pt x="3588" y="842"/>
                  <a:pt x="3569" y="847"/>
                </a:cubicBezTo>
                <a:cubicBezTo>
                  <a:pt x="3498" y="883"/>
                  <a:pt x="3426" y="918"/>
                  <a:pt x="3408" y="1008"/>
                </a:cubicBezTo>
                <a:lnTo>
                  <a:pt x="2605" y="3113"/>
                </a:lnTo>
                <a:lnTo>
                  <a:pt x="2070" y="187"/>
                </a:lnTo>
                <a:cubicBezTo>
                  <a:pt x="2040" y="81"/>
                  <a:pt x="1958" y="1"/>
                  <a:pt x="1858" y="1"/>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900"/>
          </a:p>
        </p:txBody>
      </p:sp>
      <p:grpSp>
        <p:nvGrpSpPr>
          <p:cNvPr id="879" name="Google Shape;879;p39"/>
          <p:cNvGrpSpPr/>
          <p:nvPr/>
        </p:nvGrpSpPr>
        <p:grpSpPr>
          <a:xfrm>
            <a:off x="6696108" y="4387468"/>
            <a:ext cx="271902" cy="376448"/>
            <a:chOff x="4026550" y="3640100"/>
            <a:chExt cx="205675" cy="276150"/>
          </a:xfrm>
        </p:grpSpPr>
        <p:sp>
          <p:nvSpPr>
            <p:cNvPr id="880" name="Google Shape;880;p39"/>
            <p:cNvSpPr/>
            <p:nvPr/>
          </p:nvSpPr>
          <p:spPr>
            <a:xfrm>
              <a:off x="4119325" y="3640100"/>
              <a:ext cx="20100" cy="29925"/>
            </a:xfrm>
            <a:custGeom>
              <a:avLst/>
              <a:gdLst/>
              <a:ahLst/>
              <a:cxnLst/>
              <a:rect l="l" t="t" r="r" b="b"/>
              <a:pathLst>
                <a:path w="804" h="1197" extrusionOk="0">
                  <a:moveTo>
                    <a:pt x="411" y="1"/>
                  </a:moveTo>
                  <a:cubicBezTo>
                    <a:pt x="179" y="1"/>
                    <a:pt x="465" y="269"/>
                    <a:pt x="144" y="536"/>
                  </a:cubicBezTo>
                  <a:cubicBezTo>
                    <a:pt x="126" y="554"/>
                    <a:pt x="126" y="554"/>
                    <a:pt x="108" y="572"/>
                  </a:cubicBezTo>
                  <a:cubicBezTo>
                    <a:pt x="54" y="625"/>
                    <a:pt x="1" y="697"/>
                    <a:pt x="1" y="804"/>
                  </a:cubicBezTo>
                  <a:cubicBezTo>
                    <a:pt x="1" y="1036"/>
                    <a:pt x="179" y="1196"/>
                    <a:pt x="411" y="1196"/>
                  </a:cubicBezTo>
                  <a:cubicBezTo>
                    <a:pt x="643" y="1196"/>
                    <a:pt x="804" y="1036"/>
                    <a:pt x="804" y="804"/>
                  </a:cubicBezTo>
                  <a:cubicBezTo>
                    <a:pt x="804" y="572"/>
                    <a:pt x="643" y="1"/>
                    <a:pt x="411" y="1"/>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81" name="Google Shape;881;p39"/>
            <p:cNvSpPr/>
            <p:nvPr/>
          </p:nvSpPr>
          <p:spPr>
            <a:xfrm>
              <a:off x="4086325" y="3656625"/>
              <a:ext cx="19650" cy="29900"/>
            </a:xfrm>
            <a:custGeom>
              <a:avLst/>
              <a:gdLst/>
              <a:ahLst/>
              <a:cxnLst/>
              <a:rect l="l" t="t" r="r" b="b"/>
              <a:pathLst>
                <a:path w="786" h="1196" extrusionOk="0">
                  <a:moveTo>
                    <a:pt x="393" y="0"/>
                  </a:moveTo>
                  <a:cubicBezTo>
                    <a:pt x="161" y="0"/>
                    <a:pt x="447" y="268"/>
                    <a:pt x="125" y="535"/>
                  </a:cubicBezTo>
                  <a:cubicBezTo>
                    <a:pt x="125" y="553"/>
                    <a:pt x="125" y="553"/>
                    <a:pt x="108" y="571"/>
                  </a:cubicBezTo>
                  <a:cubicBezTo>
                    <a:pt x="54" y="642"/>
                    <a:pt x="1" y="696"/>
                    <a:pt x="1" y="803"/>
                  </a:cubicBezTo>
                  <a:cubicBezTo>
                    <a:pt x="1" y="1035"/>
                    <a:pt x="161" y="1196"/>
                    <a:pt x="393" y="1196"/>
                  </a:cubicBezTo>
                  <a:cubicBezTo>
                    <a:pt x="625" y="1196"/>
                    <a:pt x="786" y="1035"/>
                    <a:pt x="786" y="803"/>
                  </a:cubicBezTo>
                  <a:cubicBezTo>
                    <a:pt x="786" y="571"/>
                    <a:pt x="625" y="0"/>
                    <a:pt x="393"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82" name="Google Shape;882;p39"/>
            <p:cNvSpPr/>
            <p:nvPr/>
          </p:nvSpPr>
          <p:spPr>
            <a:xfrm>
              <a:off x="4152800" y="3656625"/>
              <a:ext cx="19650" cy="29900"/>
            </a:xfrm>
            <a:custGeom>
              <a:avLst/>
              <a:gdLst/>
              <a:ahLst/>
              <a:cxnLst/>
              <a:rect l="l" t="t" r="r" b="b"/>
              <a:pathLst>
                <a:path w="786" h="1196" extrusionOk="0">
                  <a:moveTo>
                    <a:pt x="393" y="0"/>
                  </a:moveTo>
                  <a:cubicBezTo>
                    <a:pt x="161" y="0"/>
                    <a:pt x="446" y="268"/>
                    <a:pt x="125" y="535"/>
                  </a:cubicBezTo>
                  <a:cubicBezTo>
                    <a:pt x="125" y="553"/>
                    <a:pt x="125" y="553"/>
                    <a:pt x="107" y="571"/>
                  </a:cubicBezTo>
                  <a:cubicBezTo>
                    <a:pt x="54" y="642"/>
                    <a:pt x="0" y="696"/>
                    <a:pt x="0" y="803"/>
                  </a:cubicBezTo>
                  <a:cubicBezTo>
                    <a:pt x="0" y="1035"/>
                    <a:pt x="161" y="1196"/>
                    <a:pt x="393" y="1196"/>
                  </a:cubicBezTo>
                  <a:cubicBezTo>
                    <a:pt x="625" y="1196"/>
                    <a:pt x="785" y="1035"/>
                    <a:pt x="785" y="803"/>
                  </a:cubicBezTo>
                  <a:cubicBezTo>
                    <a:pt x="785" y="571"/>
                    <a:pt x="625" y="0"/>
                    <a:pt x="393"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83" name="Google Shape;883;p39"/>
            <p:cNvSpPr/>
            <p:nvPr/>
          </p:nvSpPr>
          <p:spPr>
            <a:xfrm>
              <a:off x="4035925" y="3683375"/>
              <a:ext cx="186475" cy="129600"/>
            </a:xfrm>
            <a:custGeom>
              <a:avLst/>
              <a:gdLst/>
              <a:ahLst/>
              <a:cxnLst/>
              <a:rect l="l" t="t" r="r" b="b"/>
              <a:pathLst>
                <a:path w="7459" h="5184" extrusionOk="0">
                  <a:moveTo>
                    <a:pt x="3729" y="1"/>
                  </a:moveTo>
                  <a:cubicBezTo>
                    <a:pt x="3497" y="1"/>
                    <a:pt x="3337" y="54"/>
                    <a:pt x="3337" y="126"/>
                  </a:cubicBezTo>
                  <a:lnTo>
                    <a:pt x="3337" y="2124"/>
                  </a:lnTo>
                  <a:cubicBezTo>
                    <a:pt x="3141" y="2124"/>
                    <a:pt x="2980" y="2142"/>
                    <a:pt x="2802" y="2160"/>
                  </a:cubicBezTo>
                  <a:lnTo>
                    <a:pt x="2802" y="804"/>
                  </a:lnTo>
                  <a:cubicBezTo>
                    <a:pt x="2802" y="714"/>
                    <a:pt x="2623" y="661"/>
                    <a:pt x="2409" y="661"/>
                  </a:cubicBezTo>
                  <a:cubicBezTo>
                    <a:pt x="2177" y="661"/>
                    <a:pt x="1999" y="714"/>
                    <a:pt x="1999" y="804"/>
                  </a:cubicBezTo>
                  <a:lnTo>
                    <a:pt x="1999" y="2231"/>
                  </a:lnTo>
                  <a:cubicBezTo>
                    <a:pt x="821" y="2392"/>
                    <a:pt x="0" y="2695"/>
                    <a:pt x="0" y="3052"/>
                  </a:cubicBezTo>
                  <a:lnTo>
                    <a:pt x="0" y="4782"/>
                  </a:lnTo>
                  <a:cubicBezTo>
                    <a:pt x="321" y="4782"/>
                    <a:pt x="607" y="4890"/>
                    <a:pt x="839" y="5104"/>
                  </a:cubicBezTo>
                  <a:cubicBezTo>
                    <a:pt x="892" y="5157"/>
                    <a:pt x="995" y="5184"/>
                    <a:pt x="1095" y="5184"/>
                  </a:cubicBezTo>
                  <a:cubicBezTo>
                    <a:pt x="1196" y="5184"/>
                    <a:pt x="1294" y="5157"/>
                    <a:pt x="1339" y="5104"/>
                  </a:cubicBezTo>
                  <a:cubicBezTo>
                    <a:pt x="1553" y="4898"/>
                    <a:pt x="1860" y="4796"/>
                    <a:pt x="2166" y="4796"/>
                  </a:cubicBezTo>
                  <a:cubicBezTo>
                    <a:pt x="2472" y="4796"/>
                    <a:pt x="2775" y="4898"/>
                    <a:pt x="2980" y="5104"/>
                  </a:cubicBezTo>
                  <a:cubicBezTo>
                    <a:pt x="3034" y="5157"/>
                    <a:pt x="3136" y="5184"/>
                    <a:pt x="3239" y="5184"/>
                  </a:cubicBezTo>
                  <a:cubicBezTo>
                    <a:pt x="3341" y="5184"/>
                    <a:pt x="3444" y="5157"/>
                    <a:pt x="3497" y="5104"/>
                  </a:cubicBezTo>
                  <a:cubicBezTo>
                    <a:pt x="3703" y="4898"/>
                    <a:pt x="4006" y="4796"/>
                    <a:pt x="4309" y="4796"/>
                  </a:cubicBezTo>
                  <a:cubicBezTo>
                    <a:pt x="4613" y="4796"/>
                    <a:pt x="4916" y="4898"/>
                    <a:pt x="5121" y="5104"/>
                  </a:cubicBezTo>
                  <a:cubicBezTo>
                    <a:pt x="5175" y="5157"/>
                    <a:pt x="5277" y="5184"/>
                    <a:pt x="5380" y="5184"/>
                  </a:cubicBezTo>
                  <a:cubicBezTo>
                    <a:pt x="5482" y="5184"/>
                    <a:pt x="5585" y="5157"/>
                    <a:pt x="5639" y="5104"/>
                  </a:cubicBezTo>
                  <a:cubicBezTo>
                    <a:pt x="5844" y="4898"/>
                    <a:pt x="6147" y="4796"/>
                    <a:pt x="6450" y="4796"/>
                  </a:cubicBezTo>
                  <a:cubicBezTo>
                    <a:pt x="6754" y="4796"/>
                    <a:pt x="7057" y="4898"/>
                    <a:pt x="7262" y="5104"/>
                  </a:cubicBezTo>
                  <a:cubicBezTo>
                    <a:pt x="7298" y="5139"/>
                    <a:pt x="7369" y="5157"/>
                    <a:pt x="7459" y="5175"/>
                  </a:cubicBezTo>
                  <a:lnTo>
                    <a:pt x="7459" y="3052"/>
                  </a:lnTo>
                  <a:cubicBezTo>
                    <a:pt x="7459" y="2695"/>
                    <a:pt x="6638" y="2392"/>
                    <a:pt x="5460" y="2231"/>
                  </a:cubicBezTo>
                  <a:lnTo>
                    <a:pt x="5460" y="804"/>
                  </a:lnTo>
                  <a:cubicBezTo>
                    <a:pt x="5460" y="714"/>
                    <a:pt x="5282" y="661"/>
                    <a:pt x="5068" y="661"/>
                  </a:cubicBezTo>
                  <a:cubicBezTo>
                    <a:pt x="4836" y="661"/>
                    <a:pt x="4657" y="714"/>
                    <a:pt x="4657" y="804"/>
                  </a:cubicBezTo>
                  <a:lnTo>
                    <a:pt x="4657" y="2160"/>
                  </a:lnTo>
                  <a:cubicBezTo>
                    <a:pt x="4479" y="2142"/>
                    <a:pt x="4318" y="2142"/>
                    <a:pt x="4122" y="2124"/>
                  </a:cubicBezTo>
                  <a:lnTo>
                    <a:pt x="4122" y="126"/>
                  </a:lnTo>
                  <a:cubicBezTo>
                    <a:pt x="4122" y="54"/>
                    <a:pt x="3961" y="1"/>
                    <a:pt x="3729" y="1"/>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84" name="Google Shape;884;p39"/>
            <p:cNvSpPr/>
            <p:nvPr/>
          </p:nvSpPr>
          <p:spPr>
            <a:xfrm>
              <a:off x="4037250" y="3823000"/>
              <a:ext cx="186050" cy="59800"/>
            </a:xfrm>
            <a:custGeom>
              <a:avLst/>
              <a:gdLst/>
              <a:ahLst/>
              <a:cxnLst/>
              <a:rect l="l" t="t" r="r" b="b"/>
              <a:pathLst>
                <a:path w="7442" h="2392" extrusionOk="0">
                  <a:moveTo>
                    <a:pt x="1" y="0"/>
                  </a:moveTo>
                  <a:lnTo>
                    <a:pt x="1" y="2391"/>
                  </a:lnTo>
                  <a:lnTo>
                    <a:pt x="7441" y="2391"/>
                  </a:lnTo>
                  <a:lnTo>
                    <a:pt x="7441" y="393"/>
                  </a:lnTo>
                  <a:lnTo>
                    <a:pt x="7406" y="393"/>
                  </a:lnTo>
                  <a:cubicBezTo>
                    <a:pt x="7138" y="375"/>
                    <a:pt x="6852" y="268"/>
                    <a:pt x="6674" y="90"/>
                  </a:cubicBezTo>
                  <a:cubicBezTo>
                    <a:pt x="6620" y="36"/>
                    <a:pt x="6518" y="9"/>
                    <a:pt x="6415" y="9"/>
                  </a:cubicBezTo>
                  <a:cubicBezTo>
                    <a:pt x="6313" y="9"/>
                    <a:pt x="6210" y="36"/>
                    <a:pt x="6157" y="90"/>
                  </a:cubicBezTo>
                  <a:cubicBezTo>
                    <a:pt x="5951" y="295"/>
                    <a:pt x="5648" y="397"/>
                    <a:pt x="5345" y="397"/>
                  </a:cubicBezTo>
                  <a:cubicBezTo>
                    <a:pt x="5041" y="397"/>
                    <a:pt x="4738" y="295"/>
                    <a:pt x="4533" y="90"/>
                  </a:cubicBezTo>
                  <a:cubicBezTo>
                    <a:pt x="4479" y="36"/>
                    <a:pt x="4377" y="9"/>
                    <a:pt x="4274" y="9"/>
                  </a:cubicBezTo>
                  <a:cubicBezTo>
                    <a:pt x="4172" y="9"/>
                    <a:pt x="4069" y="36"/>
                    <a:pt x="4015" y="90"/>
                  </a:cubicBezTo>
                  <a:cubicBezTo>
                    <a:pt x="3810" y="295"/>
                    <a:pt x="3507" y="397"/>
                    <a:pt x="3204" y="397"/>
                  </a:cubicBezTo>
                  <a:cubicBezTo>
                    <a:pt x="2900" y="397"/>
                    <a:pt x="2597" y="295"/>
                    <a:pt x="2392" y="90"/>
                  </a:cubicBezTo>
                  <a:cubicBezTo>
                    <a:pt x="2338" y="36"/>
                    <a:pt x="2240" y="9"/>
                    <a:pt x="2140" y="9"/>
                  </a:cubicBezTo>
                  <a:cubicBezTo>
                    <a:pt x="2039" y="9"/>
                    <a:pt x="1937" y="36"/>
                    <a:pt x="1874" y="90"/>
                  </a:cubicBezTo>
                  <a:cubicBezTo>
                    <a:pt x="1669" y="295"/>
                    <a:pt x="1366" y="397"/>
                    <a:pt x="1062" y="397"/>
                  </a:cubicBezTo>
                  <a:cubicBezTo>
                    <a:pt x="759" y="397"/>
                    <a:pt x="456" y="295"/>
                    <a:pt x="251" y="90"/>
                  </a:cubicBezTo>
                  <a:cubicBezTo>
                    <a:pt x="197" y="36"/>
                    <a:pt x="90" y="0"/>
                    <a:pt x="1"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85" name="Google Shape;885;p39"/>
            <p:cNvSpPr/>
            <p:nvPr/>
          </p:nvSpPr>
          <p:spPr>
            <a:xfrm>
              <a:off x="4026550" y="3896150"/>
              <a:ext cx="205675" cy="20100"/>
            </a:xfrm>
            <a:custGeom>
              <a:avLst/>
              <a:gdLst/>
              <a:ahLst/>
              <a:cxnLst/>
              <a:rect l="l" t="t" r="r" b="b"/>
              <a:pathLst>
                <a:path w="8227" h="804" extrusionOk="0">
                  <a:moveTo>
                    <a:pt x="393" y="1"/>
                  </a:moveTo>
                  <a:cubicBezTo>
                    <a:pt x="161" y="1"/>
                    <a:pt x="1" y="179"/>
                    <a:pt x="1" y="411"/>
                  </a:cubicBezTo>
                  <a:cubicBezTo>
                    <a:pt x="1" y="643"/>
                    <a:pt x="161" y="803"/>
                    <a:pt x="393" y="803"/>
                  </a:cubicBezTo>
                  <a:lnTo>
                    <a:pt x="7834" y="803"/>
                  </a:lnTo>
                  <a:cubicBezTo>
                    <a:pt x="8065" y="803"/>
                    <a:pt x="8226" y="643"/>
                    <a:pt x="8226" y="411"/>
                  </a:cubicBezTo>
                  <a:cubicBezTo>
                    <a:pt x="8226" y="179"/>
                    <a:pt x="8065" y="1"/>
                    <a:pt x="7834" y="1"/>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886" name="Google Shape;886;p39"/>
          <p:cNvSpPr/>
          <p:nvPr/>
        </p:nvSpPr>
        <p:spPr>
          <a:xfrm>
            <a:off x="7189931" y="4453383"/>
            <a:ext cx="319032" cy="363054"/>
          </a:xfrm>
          <a:custGeom>
            <a:avLst/>
            <a:gdLst/>
            <a:ahLst/>
            <a:cxnLst/>
            <a:rect l="l" t="t" r="r" b="b"/>
            <a:pathLst>
              <a:path w="9653" h="10653" extrusionOk="0">
                <a:moveTo>
                  <a:pt x="4818" y="1"/>
                </a:moveTo>
                <a:cubicBezTo>
                  <a:pt x="4603" y="1"/>
                  <a:pt x="4425" y="179"/>
                  <a:pt x="4425" y="411"/>
                </a:cubicBezTo>
                <a:lnTo>
                  <a:pt x="4425" y="1607"/>
                </a:lnTo>
                <a:lnTo>
                  <a:pt x="1356" y="1607"/>
                </a:lnTo>
                <a:cubicBezTo>
                  <a:pt x="670" y="2310"/>
                  <a:pt x="36" y="2927"/>
                  <a:pt x="1" y="2927"/>
                </a:cubicBezTo>
                <a:cubicBezTo>
                  <a:pt x="1" y="2927"/>
                  <a:pt x="0" y="2927"/>
                  <a:pt x="0" y="2927"/>
                </a:cubicBezTo>
                <a:lnTo>
                  <a:pt x="0" y="2927"/>
                </a:lnTo>
                <a:lnTo>
                  <a:pt x="1338" y="4265"/>
                </a:lnTo>
                <a:lnTo>
                  <a:pt x="4425" y="4265"/>
                </a:lnTo>
                <a:lnTo>
                  <a:pt x="4425" y="10653"/>
                </a:lnTo>
                <a:lnTo>
                  <a:pt x="5228" y="10653"/>
                </a:lnTo>
                <a:lnTo>
                  <a:pt x="5228" y="7459"/>
                </a:lnTo>
                <a:lnTo>
                  <a:pt x="8279" y="7459"/>
                </a:lnTo>
                <a:cubicBezTo>
                  <a:pt x="8993" y="6745"/>
                  <a:pt x="9635" y="6121"/>
                  <a:pt x="9653" y="6121"/>
                </a:cubicBezTo>
                <a:lnTo>
                  <a:pt x="8315" y="4800"/>
                </a:lnTo>
                <a:lnTo>
                  <a:pt x="5228" y="4800"/>
                </a:lnTo>
                <a:lnTo>
                  <a:pt x="5228" y="411"/>
                </a:lnTo>
                <a:cubicBezTo>
                  <a:pt x="5228" y="179"/>
                  <a:pt x="5050" y="1"/>
                  <a:pt x="4818" y="1"/>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887" name="Google Shape;887;p39"/>
          <p:cNvGrpSpPr/>
          <p:nvPr/>
        </p:nvGrpSpPr>
        <p:grpSpPr>
          <a:xfrm>
            <a:off x="7732713" y="4486703"/>
            <a:ext cx="351487" cy="294826"/>
            <a:chOff x="853250" y="4006875"/>
            <a:chExt cx="265875" cy="216275"/>
          </a:xfrm>
        </p:grpSpPr>
        <p:sp>
          <p:nvSpPr>
            <p:cNvPr id="888" name="Google Shape;888;p39"/>
            <p:cNvSpPr/>
            <p:nvPr/>
          </p:nvSpPr>
          <p:spPr>
            <a:xfrm>
              <a:off x="1016500" y="4006875"/>
              <a:ext cx="70950" cy="106525"/>
            </a:xfrm>
            <a:custGeom>
              <a:avLst/>
              <a:gdLst/>
              <a:ahLst/>
              <a:cxnLst/>
              <a:rect l="l" t="t" r="r" b="b"/>
              <a:pathLst>
                <a:path w="2838" h="4261" extrusionOk="0">
                  <a:moveTo>
                    <a:pt x="1464" y="782"/>
                  </a:moveTo>
                  <a:cubicBezTo>
                    <a:pt x="1785" y="782"/>
                    <a:pt x="2052" y="1049"/>
                    <a:pt x="2052" y="1370"/>
                  </a:cubicBezTo>
                  <a:cubicBezTo>
                    <a:pt x="2052" y="1531"/>
                    <a:pt x="1981" y="1656"/>
                    <a:pt x="1874" y="1781"/>
                  </a:cubicBezTo>
                  <a:cubicBezTo>
                    <a:pt x="1749" y="1906"/>
                    <a:pt x="1606" y="1959"/>
                    <a:pt x="1446" y="1959"/>
                  </a:cubicBezTo>
                  <a:cubicBezTo>
                    <a:pt x="1125" y="1959"/>
                    <a:pt x="875" y="1692"/>
                    <a:pt x="875" y="1370"/>
                  </a:cubicBezTo>
                  <a:cubicBezTo>
                    <a:pt x="875" y="1049"/>
                    <a:pt x="1142" y="782"/>
                    <a:pt x="1464" y="782"/>
                  </a:cubicBezTo>
                  <a:close/>
                  <a:moveTo>
                    <a:pt x="1437" y="0"/>
                  </a:moveTo>
                  <a:cubicBezTo>
                    <a:pt x="1256" y="0"/>
                    <a:pt x="1067" y="33"/>
                    <a:pt x="875" y="104"/>
                  </a:cubicBezTo>
                  <a:cubicBezTo>
                    <a:pt x="589" y="211"/>
                    <a:pt x="357" y="443"/>
                    <a:pt x="215" y="710"/>
                  </a:cubicBezTo>
                  <a:cubicBezTo>
                    <a:pt x="36" y="1067"/>
                    <a:pt x="0" y="1477"/>
                    <a:pt x="143" y="1852"/>
                  </a:cubicBezTo>
                  <a:lnTo>
                    <a:pt x="785" y="3244"/>
                  </a:lnTo>
                  <a:lnTo>
                    <a:pt x="1214" y="4118"/>
                  </a:lnTo>
                  <a:cubicBezTo>
                    <a:pt x="1249" y="4207"/>
                    <a:pt x="1356" y="4261"/>
                    <a:pt x="1446" y="4261"/>
                  </a:cubicBezTo>
                  <a:cubicBezTo>
                    <a:pt x="1553" y="4261"/>
                    <a:pt x="1642" y="4207"/>
                    <a:pt x="1695" y="4118"/>
                  </a:cubicBezTo>
                  <a:lnTo>
                    <a:pt x="2106" y="3244"/>
                  </a:lnTo>
                  <a:lnTo>
                    <a:pt x="2748" y="1870"/>
                  </a:lnTo>
                  <a:cubicBezTo>
                    <a:pt x="2820" y="1709"/>
                    <a:pt x="2837" y="1531"/>
                    <a:pt x="2837" y="1370"/>
                  </a:cubicBezTo>
                  <a:cubicBezTo>
                    <a:pt x="2837" y="603"/>
                    <a:pt x="2215" y="0"/>
                    <a:pt x="1437"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89" name="Google Shape;889;p39"/>
            <p:cNvSpPr/>
            <p:nvPr/>
          </p:nvSpPr>
          <p:spPr>
            <a:xfrm>
              <a:off x="853250" y="4036650"/>
              <a:ext cx="265875" cy="186500"/>
            </a:xfrm>
            <a:custGeom>
              <a:avLst/>
              <a:gdLst/>
              <a:ahLst/>
              <a:cxnLst/>
              <a:rect l="l" t="t" r="r" b="b"/>
              <a:pathLst>
                <a:path w="10635" h="7460" extrusionOk="0">
                  <a:moveTo>
                    <a:pt x="2391" y="1036"/>
                  </a:moveTo>
                  <a:lnTo>
                    <a:pt x="2391" y="5372"/>
                  </a:lnTo>
                  <a:lnTo>
                    <a:pt x="803" y="6175"/>
                  </a:lnTo>
                  <a:lnTo>
                    <a:pt x="803" y="1839"/>
                  </a:lnTo>
                  <a:lnTo>
                    <a:pt x="2391" y="1036"/>
                  </a:lnTo>
                  <a:close/>
                  <a:moveTo>
                    <a:pt x="2926" y="1036"/>
                  </a:moveTo>
                  <a:lnTo>
                    <a:pt x="5049" y="2106"/>
                  </a:lnTo>
                  <a:lnTo>
                    <a:pt x="5049" y="6442"/>
                  </a:lnTo>
                  <a:lnTo>
                    <a:pt x="2926" y="5372"/>
                  </a:lnTo>
                  <a:lnTo>
                    <a:pt x="2926" y="1036"/>
                  </a:lnTo>
                  <a:close/>
                  <a:moveTo>
                    <a:pt x="2659" y="1"/>
                  </a:moveTo>
                  <a:lnTo>
                    <a:pt x="0" y="1339"/>
                  </a:lnTo>
                  <a:lnTo>
                    <a:pt x="0" y="7459"/>
                  </a:lnTo>
                  <a:lnTo>
                    <a:pt x="2659" y="6121"/>
                  </a:lnTo>
                  <a:lnTo>
                    <a:pt x="5317" y="7459"/>
                  </a:lnTo>
                  <a:lnTo>
                    <a:pt x="7976" y="6121"/>
                  </a:lnTo>
                  <a:lnTo>
                    <a:pt x="10634" y="7459"/>
                  </a:lnTo>
                  <a:lnTo>
                    <a:pt x="10634" y="1339"/>
                  </a:lnTo>
                  <a:lnTo>
                    <a:pt x="9760" y="911"/>
                  </a:lnTo>
                  <a:lnTo>
                    <a:pt x="9439" y="1625"/>
                  </a:lnTo>
                  <a:lnTo>
                    <a:pt x="9831" y="1839"/>
                  </a:lnTo>
                  <a:lnTo>
                    <a:pt x="9831" y="6175"/>
                  </a:lnTo>
                  <a:lnTo>
                    <a:pt x="8243" y="5372"/>
                  </a:lnTo>
                  <a:lnTo>
                    <a:pt x="8243" y="3605"/>
                  </a:lnTo>
                  <a:lnTo>
                    <a:pt x="7708" y="3605"/>
                  </a:lnTo>
                  <a:lnTo>
                    <a:pt x="7708" y="5372"/>
                  </a:lnTo>
                  <a:lnTo>
                    <a:pt x="5585" y="6442"/>
                  </a:lnTo>
                  <a:lnTo>
                    <a:pt x="5585" y="2106"/>
                  </a:lnTo>
                  <a:lnTo>
                    <a:pt x="6530" y="1625"/>
                  </a:lnTo>
                  <a:lnTo>
                    <a:pt x="6191" y="911"/>
                  </a:lnTo>
                  <a:lnTo>
                    <a:pt x="5317" y="1339"/>
                  </a:lnTo>
                  <a:lnTo>
                    <a:pt x="2659" y="1"/>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890" name="Google Shape;890;p39"/>
          <p:cNvGrpSpPr/>
          <p:nvPr/>
        </p:nvGrpSpPr>
        <p:grpSpPr>
          <a:xfrm>
            <a:off x="8910280" y="4452282"/>
            <a:ext cx="245925" cy="363668"/>
            <a:chOff x="1978675" y="3981800"/>
            <a:chExt cx="186025" cy="266775"/>
          </a:xfrm>
        </p:grpSpPr>
        <p:sp>
          <p:nvSpPr>
            <p:cNvPr id="891" name="Google Shape;891;p39"/>
            <p:cNvSpPr/>
            <p:nvPr/>
          </p:nvSpPr>
          <p:spPr>
            <a:xfrm>
              <a:off x="1978675" y="3982250"/>
              <a:ext cx="20075" cy="266325"/>
            </a:xfrm>
            <a:custGeom>
              <a:avLst/>
              <a:gdLst/>
              <a:ahLst/>
              <a:cxnLst/>
              <a:rect l="l" t="t" r="r" b="b"/>
              <a:pathLst>
                <a:path w="803" h="10653" extrusionOk="0">
                  <a:moveTo>
                    <a:pt x="393" y="0"/>
                  </a:moveTo>
                  <a:cubicBezTo>
                    <a:pt x="178" y="0"/>
                    <a:pt x="0" y="179"/>
                    <a:pt x="0" y="411"/>
                  </a:cubicBezTo>
                  <a:lnTo>
                    <a:pt x="0" y="10652"/>
                  </a:lnTo>
                  <a:lnTo>
                    <a:pt x="803" y="10652"/>
                  </a:lnTo>
                  <a:lnTo>
                    <a:pt x="803" y="411"/>
                  </a:lnTo>
                  <a:cubicBezTo>
                    <a:pt x="803" y="179"/>
                    <a:pt x="625" y="0"/>
                    <a:pt x="393"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92" name="Google Shape;892;p39"/>
            <p:cNvSpPr/>
            <p:nvPr/>
          </p:nvSpPr>
          <p:spPr>
            <a:xfrm>
              <a:off x="2012125" y="3981800"/>
              <a:ext cx="152575" cy="119575"/>
            </a:xfrm>
            <a:custGeom>
              <a:avLst/>
              <a:gdLst/>
              <a:ahLst/>
              <a:cxnLst/>
              <a:rect l="l" t="t" r="r" b="b"/>
              <a:pathLst>
                <a:path w="6103" h="4783" extrusionOk="0">
                  <a:moveTo>
                    <a:pt x="1695" y="0"/>
                  </a:moveTo>
                  <a:cubicBezTo>
                    <a:pt x="518" y="0"/>
                    <a:pt x="0" y="375"/>
                    <a:pt x="0" y="375"/>
                  </a:cubicBezTo>
                  <a:lnTo>
                    <a:pt x="0" y="4782"/>
                  </a:lnTo>
                  <a:cubicBezTo>
                    <a:pt x="0" y="4782"/>
                    <a:pt x="500" y="4390"/>
                    <a:pt x="1695" y="4390"/>
                  </a:cubicBezTo>
                  <a:cubicBezTo>
                    <a:pt x="2637" y="4390"/>
                    <a:pt x="3579" y="4749"/>
                    <a:pt x="4593" y="4749"/>
                  </a:cubicBezTo>
                  <a:cubicBezTo>
                    <a:pt x="5077" y="4749"/>
                    <a:pt x="5578" y="4667"/>
                    <a:pt x="6102" y="4425"/>
                  </a:cubicBezTo>
                  <a:lnTo>
                    <a:pt x="6102" y="18"/>
                  </a:lnTo>
                  <a:cubicBezTo>
                    <a:pt x="5431" y="222"/>
                    <a:pt x="4876" y="291"/>
                    <a:pt x="4385" y="291"/>
                  </a:cubicBezTo>
                  <a:cubicBezTo>
                    <a:pt x="3374" y="291"/>
                    <a:pt x="2632" y="0"/>
                    <a:pt x="1695"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893" name="Google Shape;893;p39"/>
          <p:cNvSpPr/>
          <p:nvPr/>
        </p:nvSpPr>
        <p:spPr>
          <a:xfrm>
            <a:off x="8307296" y="4473715"/>
            <a:ext cx="317875" cy="322363"/>
          </a:xfrm>
          <a:custGeom>
            <a:avLst/>
            <a:gdLst/>
            <a:ahLst/>
            <a:cxnLst/>
            <a:rect l="l" t="t" r="r" b="b"/>
            <a:pathLst>
              <a:path w="9618" h="9459" extrusionOk="0">
                <a:moveTo>
                  <a:pt x="4086" y="1"/>
                </a:moveTo>
                <a:cubicBezTo>
                  <a:pt x="3985" y="1"/>
                  <a:pt x="3883" y="35"/>
                  <a:pt x="3801" y="112"/>
                </a:cubicBezTo>
                <a:lnTo>
                  <a:pt x="250" y="3663"/>
                </a:lnTo>
                <a:cubicBezTo>
                  <a:pt x="0" y="3913"/>
                  <a:pt x="196" y="4377"/>
                  <a:pt x="571" y="4430"/>
                </a:cubicBezTo>
                <a:cubicBezTo>
                  <a:pt x="658" y="4439"/>
                  <a:pt x="745" y="4444"/>
                  <a:pt x="832" y="4444"/>
                </a:cubicBezTo>
                <a:cubicBezTo>
                  <a:pt x="1261" y="4444"/>
                  <a:pt x="1684" y="4335"/>
                  <a:pt x="2070" y="4127"/>
                </a:cubicBezTo>
                <a:lnTo>
                  <a:pt x="4336" y="6964"/>
                </a:lnTo>
                <a:cubicBezTo>
                  <a:pt x="3979" y="7624"/>
                  <a:pt x="3819" y="8267"/>
                  <a:pt x="3854" y="8802"/>
                </a:cubicBezTo>
                <a:cubicBezTo>
                  <a:pt x="3872" y="8998"/>
                  <a:pt x="3997" y="9177"/>
                  <a:pt x="4193" y="9248"/>
                </a:cubicBezTo>
                <a:cubicBezTo>
                  <a:pt x="4259" y="9278"/>
                  <a:pt x="4326" y="9292"/>
                  <a:pt x="4392" y="9292"/>
                </a:cubicBezTo>
                <a:cubicBezTo>
                  <a:pt x="4524" y="9292"/>
                  <a:pt x="4651" y="9236"/>
                  <a:pt x="4746" y="9141"/>
                </a:cubicBezTo>
                <a:lnTo>
                  <a:pt x="6655" y="7232"/>
                </a:lnTo>
                <a:lnTo>
                  <a:pt x="9368" y="9426"/>
                </a:lnTo>
                <a:cubicBezTo>
                  <a:pt x="9383" y="9449"/>
                  <a:pt x="9410" y="9459"/>
                  <a:pt x="9441" y="9459"/>
                </a:cubicBezTo>
                <a:cubicBezTo>
                  <a:pt x="9484" y="9459"/>
                  <a:pt x="9533" y="9440"/>
                  <a:pt x="9564" y="9409"/>
                </a:cubicBezTo>
                <a:cubicBezTo>
                  <a:pt x="9617" y="9355"/>
                  <a:pt x="9617" y="9284"/>
                  <a:pt x="9564" y="9212"/>
                </a:cubicBezTo>
                <a:lnTo>
                  <a:pt x="7369" y="6518"/>
                </a:lnTo>
                <a:lnTo>
                  <a:pt x="9278" y="4627"/>
                </a:lnTo>
                <a:cubicBezTo>
                  <a:pt x="9421" y="4484"/>
                  <a:pt x="9457" y="4270"/>
                  <a:pt x="9385" y="4056"/>
                </a:cubicBezTo>
                <a:cubicBezTo>
                  <a:pt x="9332" y="3859"/>
                  <a:pt x="9136" y="3735"/>
                  <a:pt x="8939" y="3717"/>
                </a:cubicBezTo>
                <a:cubicBezTo>
                  <a:pt x="8877" y="3710"/>
                  <a:pt x="8813" y="3707"/>
                  <a:pt x="8747" y="3707"/>
                </a:cubicBezTo>
                <a:cubicBezTo>
                  <a:pt x="8254" y="3707"/>
                  <a:pt x="7685" y="3883"/>
                  <a:pt x="7102" y="4198"/>
                </a:cubicBezTo>
                <a:lnTo>
                  <a:pt x="4265" y="1932"/>
                </a:lnTo>
                <a:cubicBezTo>
                  <a:pt x="4514" y="1469"/>
                  <a:pt x="4621" y="951"/>
                  <a:pt x="4568" y="434"/>
                </a:cubicBezTo>
                <a:cubicBezTo>
                  <a:pt x="4543" y="175"/>
                  <a:pt x="4314" y="1"/>
                  <a:pt x="4086" y="1"/>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894" name="Google Shape;894;p39"/>
          <p:cNvGrpSpPr/>
          <p:nvPr/>
        </p:nvGrpSpPr>
        <p:grpSpPr>
          <a:xfrm>
            <a:off x="9440020" y="4461726"/>
            <a:ext cx="333805" cy="344821"/>
            <a:chOff x="480325" y="3970200"/>
            <a:chExt cx="252500" cy="252950"/>
          </a:xfrm>
        </p:grpSpPr>
        <p:sp>
          <p:nvSpPr>
            <p:cNvPr id="895" name="Google Shape;895;p39"/>
            <p:cNvSpPr/>
            <p:nvPr/>
          </p:nvSpPr>
          <p:spPr>
            <a:xfrm>
              <a:off x="480325" y="3970200"/>
              <a:ext cx="252500" cy="252950"/>
            </a:xfrm>
            <a:custGeom>
              <a:avLst/>
              <a:gdLst/>
              <a:ahLst/>
              <a:cxnLst/>
              <a:rect l="l" t="t" r="r" b="b"/>
              <a:pathLst>
                <a:path w="10100" h="10118" extrusionOk="0">
                  <a:moveTo>
                    <a:pt x="5050" y="4265"/>
                  </a:moveTo>
                  <a:cubicBezTo>
                    <a:pt x="5496" y="4265"/>
                    <a:pt x="5853" y="4622"/>
                    <a:pt x="5853" y="5068"/>
                  </a:cubicBezTo>
                  <a:cubicBezTo>
                    <a:pt x="5853" y="5496"/>
                    <a:pt x="5496" y="5853"/>
                    <a:pt x="5050" y="5853"/>
                  </a:cubicBezTo>
                  <a:cubicBezTo>
                    <a:pt x="4622" y="5853"/>
                    <a:pt x="4247" y="5496"/>
                    <a:pt x="4247" y="5068"/>
                  </a:cubicBezTo>
                  <a:cubicBezTo>
                    <a:pt x="4247" y="4622"/>
                    <a:pt x="4622" y="4265"/>
                    <a:pt x="5050" y="4265"/>
                  </a:cubicBezTo>
                  <a:close/>
                  <a:moveTo>
                    <a:pt x="5050" y="0"/>
                  </a:moveTo>
                  <a:lnTo>
                    <a:pt x="4889" y="536"/>
                  </a:lnTo>
                  <a:lnTo>
                    <a:pt x="4622" y="1374"/>
                  </a:lnTo>
                  <a:lnTo>
                    <a:pt x="3997" y="3391"/>
                  </a:lnTo>
                  <a:lnTo>
                    <a:pt x="2748" y="2730"/>
                  </a:lnTo>
                  <a:lnTo>
                    <a:pt x="3391" y="3979"/>
                  </a:lnTo>
                  <a:lnTo>
                    <a:pt x="1374" y="4622"/>
                  </a:lnTo>
                  <a:lnTo>
                    <a:pt x="536" y="4871"/>
                  </a:lnTo>
                  <a:lnTo>
                    <a:pt x="1" y="5050"/>
                  </a:lnTo>
                  <a:lnTo>
                    <a:pt x="536" y="5228"/>
                  </a:lnTo>
                  <a:lnTo>
                    <a:pt x="1339" y="5496"/>
                  </a:lnTo>
                  <a:lnTo>
                    <a:pt x="3373" y="6120"/>
                  </a:lnTo>
                  <a:lnTo>
                    <a:pt x="2730" y="7387"/>
                  </a:lnTo>
                  <a:lnTo>
                    <a:pt x="3979" y="6727"/>
                  </a:lnTo>
                  <a:lnTo>
                    <a:pt x="4622" y="8761"/>
                  </a:lnTo>
                  <a:lnTo>
                    <a:pt x="4872" y="9582"/>
                  </a:lnTo>
                  <a:lnTo>
                    <a:pt x="5032" y="10117"/>
                  </a:lnTo>
                  <a:lnTo>
                    <a:pt x="5211" y="9582"/>
                  </a:lnTo>
                  <a:lnTo>
                    <a:pt x="5478" y="8761"/>
                  </a:lnTo>
                  <a:lnTo>
                    <a:pt x="6121" y="6709"/>
                  </a:lnTo>
                  <a:lnTo>
                    <a:pt x="7370" y="7369"/>
                  </a:lnTo>
                  <a:lnTo>
                    <a:pt x="7370" y="7369"/>
                  </a:lnTo>
                  <a:lnTo>
                    <a:pt x="6709" y="6120"/>
                  </a:lnTo>
                  <a:lnTo>
                    <a:pt x="8743" y="5478"/>
                  </a:lnTo>
                  <a:lnTo>
                    <a:pt x="9564" y="5210"/>
                  </a:lnTo>
                  <a:lnTo>
                    <a:pt x="10099" y="5032"/>
                  </a:lnTo>
                  <a:lnTo>
                    <a:pt x="9564" y="4889"/>
                  </a:lnTo>
                  <a:lnTo>
                    <a:pt x="8743" y="4640"/>
                  </a:lnTo>
                  <a:lnTo>
                    <a:pt x="6727" y="3997"/>
                  </a:lnTo>
                  <a:lnTo>
                    <a:pt x="7370" y="2730"/>
                  </a:lnTo>
                  <a:lnTo>
                    <a:pt x="7370" y="2730"/>
                  </a:lnTo>
                  <a:lnTo>
                    <a:pt x="6121" y="3391"/>
                  </a:lnTo>
                  <a:lnTo>
                    <a:pt x="5478" y="1356"/>
                  </a:lnTo>
                  <a:lnTo>
                    <a:pt x="5211" y="536"/>
                  </a:lnTo>
                  <a:lnTo>
                    <a:pt x="5050" y="0"/>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96" name="Google Shape;896;p39"/>
            <p:cNvSpPr/>
            <p:nvPr/>
          </p:nvSpPr>
          <p:spPr>
            <a:xfrm>
              <a:off x="625300" y="4115175"/>
              <a:ext cx="92800" cy="92800"/>
            </a:xfrm>
            <a:custGeom>
              <a:avLst/>
              <a:gdLst/>
              <a:ahLst/>
              <a:cxnLst/>
              <a:rect l="l" t="t" r="r" b="b"/>
              <a:pathLst>
                <a:path w="3712" h="3712" extrusionOk="0">
                  <a:moveTo>
                    <a:pt x="3712" y="0"/>
                  </a:moveTo>
                  <a:lnTo>
                    <a:pt x="3105" y="197"/>
                  </a:lnTo>
                  <a:lnTo>
                    <a:pt x="2837" y="268"/>
                  </a:lnTo>
                  <a:cubicBezTo>
                    <a:pt x="2695" y="750"/>
                    <a:pt x="2481" y="1178"/>
                    <a:pt x="2159" y="1570"/>
                  </a:cubicBezTo>
                  <a:cubicBezTo>
                    <a:pt x="1999" y="1785"/>
                    <a:pt x="1785" y="1981"/>
                    <a:pt x="1571" y="2177"/>
                  </a:cubicBezTo>
                  <a:cubicBezTo>
                    <a:pt x="1178" y="2480"/>
                    <a:pt x="750" y="2712"/>
                    <a:pt x="268" y="2837"/>
                  </a:cubicBezTo>
                  <a:lnTo>
                    <a:pt x="179" y="3123"/>
                  </a:lnTo>
                  <a:lnTo>
                    <a:pt x="0" y="3712"/>
                  </a:lnTo>
                  <a:cubicBezTo>
                    <a:pt x="875" y="3587"/>
                    <a:pt x="1678" y="3176"/>
                    <a:pt x="2338" y="2570"/>
                  </a:cubicBezTo>
                  <a:cubicBezTo>
                    <a:pt x="2409" y="2480"/>
                    <a:pt x="2498" y="2409"/>
                    <a:pt x="2570" y="2320"/>
                  </a:cubicBezTo>
                  <a:cubicBezTo>
                    <a:pt x="3176" y="1677"/>
                    <a:pt x="3569" y="857"/>
                    <a:pt x="3712"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97" name="Google Shape;897;p39"/>
            <p:cNvSpPr/>
            <p:nvPr/>
          </p:nvSpPr>
          <p:spPr>
            <a:xfrm>
              <a:off x="625300" y="3985375"/>
              <a:ext cx="92800" cy="92800"/>
            </a:xfrm>
            <a:custGeom>
              <a:avLst/>
              <a:gdLst/>
              <a:ahLst/>
              <a:cxnLst/>
              <a:rect l="l" t="t" r="r" b="b"/>
              <a:pathLst>
                <a:path w="3712" h="3712" extrusionOk="0">
                  <a:moveTo>
                    <a:pt x="0" y="0"/>
                  </a:moveTo>
                  <a:lnTo>
                    <a:pt x="179" y="589"/>
                  </a:lnTo>
                  <a:lnTo>
                    <a:pt x="286" y="874"/>
                  </a:lnTo>
                  <a:cubicBezTo>
                    <a:pt x="750" y="1017"/>
                    <a:pt x="1178" y="1231"/>
                    <a:pt x="1553" y="1535"/>
                  </a:cubicBezTo>
                  <a:cubicBezTo>
                    <a:pt x="1785" y="1713"/>
                    <a:pt x="1981" y="1927"/>
                    <a:pt x="2159" y="2159"/>
                  </a:cubicBezTo>
                  <a:cubicBezTo>
                    <a:pt x="2481" y="2534"/>
                    <a:pt x="2695" y="2962"/>
                    <a:pt x="2837" y="3444"/>
                  </a:cubicBezTo>
                  <a:lnTo>
                    <a:pt x="3105" y="3515"/>
                  </a:lnTo>
                  <a:lnTo>
                    <a:pt x="3712" y="3711"/>
                  </a:lnTo>
                  <a:cubicBezTo>
                    <a:pt x="3569" y="2855"/>
                    <a:pt x="3159" y="2034"/>
                    <a:pt x="2570" y="1392"/>
                  </a:cubicBezTo>
                  <a:cubicBezTo>
                    <a:pt x="2481" y="1303"/>
                    <a:pt x="2409" y="1231"/>
                    <a:pt x="2320" y="1142"/>
                  </a:cubicBezTo>
                  <a:cubicBezTo>
                    <a:pt x="1678" y="553"/>
                    <a:pt x="875" y="143"/>
                    <a:pt x="0"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98" name="Google Shape;898;p39"/>
            <p:cNvSpPr/>
            <p:nvPr/>
          </p:nvSpPr>
          <p:spPr>
            <a:xfrm>
              <a:off x="495050" y="3985375"/>
              <a:ext cx="93250" cy="92350"/>
            </a:xfrm>
            <a:custGeom>
              <a:avLst/>
              <a:gdLst/>
              <a:ahLst/>
              <a:cxnLst/>
              <a:rect l="l" t="t" r="r" b="b"/>
              <a:pathLst>
                <a:path w="3730" h="3694" extrusionOk="0">
                  <a:moveTo>
                    <a:pt x="3729" y="0"/>
                  </a:moveTo>
                  <a:cubicBezTo>
                    <a:pt x="2855" y="143"/>
                    <a:pt x="2034" y="535"/>
                    <a:pt x="1392" y="1124"/>
                  </a:cubicBezTo>
                  <a:cubicBezTo>
                    <a:pt x="1303" y="1213"/>
                    <a:pt x="1232" y="1285"/>
                    <a:pt x="1160" y="1374"/>
                  </a:cubicBezTo>
                  <a:cubicBezTo>
                    <a:pt x="553" y="2034"/>
                    <a:pt x="143" y="2837"/>
                    <a:pt x="0" y="3694"/>
                  </a:cubicBezTo>
                  <a:lnTo>
                    <a:pt x="589" y="3515"/>
                  </a:lnTo>
                  <a:lnTo>
                    <a:pt x="892" y="3426"/>
                  </a:lnTo>
                  <a:cubicBezTo>
                    <a:pt x="1017" y="2962"/>
                    <a:pt x="1249" y="2516"/>
                    <a:pt x="1553" y="2123"/>
                  </a:cubicBezTo>
                  <a:cubicBezTo>
                    <a:pt x="1731" y="1909"/>
                    <a:pt x="1927" y="1695"/>
                    <a:pt x="2159" y="1517"/>
                  </a:cubicBezTo>
                  <a:cubicBezTo>
                    <a:pt x="2552" y="1213"/>
                    <a:pt x="2980" y="999"/>
                    <a:pt x="3444" y="857"/>
                  </a:cubicBezTo>
                  <a:lnTo>
                    <a:pt x="3533" y="589"/>
                  </a:lnTo>
                  <a:lnTo>
                    <a:pt x="3729" y="0"/>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99" name="Google Shape;899;p39"/>
            <p:cNvSpPr/>
            <p:nvPr/>
          </p:nvSpPr>
          <p:spPr>
            <a:xfrm>
              <a:off x="495050" y="4115625"/>
              <a:ext cx="93250" cy="92350"/>
            </a:xfrm>
            <a:custGeom>
              <a:avLst/>
              <a:gdLst/>
              <a:ahLst/>
              <a:cxnLst/>
              <a:rect l="l" t="t" r="r" b="b"/>
              <a:pathLst>
                <a:path w="3730" h="3694" extrusionOk="0">
                  <a:moveTo>
                    <a:pt x="0" y="0"/>
                  </a:moveTo>
                  <a:cubicBezTo>
                    <a:pt x="161" y="874"/>
                    <a:pt x="553" y="1677"/>
                    <a:pt x="1160" y="2320"/>
                  </a:cubicBezTo>
                  <a:cubicBezTo>
                    <a:pt x="1232" y="2409"/>
                    <a:pt x="1303" y="2480"/>
                    <a:pt x="1392" y="2569"/>
                  </a:cubicBezTo>
                  <a:cubicBezTo>
                    <a:pt x="2034" y="3158"/>
                    <a:pt x="2855" y="3569"/>
                    <a:pt x="3729" y="3694"/>
                  </a:cubicBezTo>
                  <a:lnTo>
                    <a:pt x="3515" y="3105"/>
                  </a:lnTo>
                  <a:lnTo>
                    <a:pt x="3444" y="2819"/>
                  </a:lnTo>
                  <a:cubicBezTo>
                    <a:pt x="2980" y="2694"/>
                    <a:pt x="2534" y="2462"/>
                    <a:pt x="2159" y="2159"/>
                  </a:cubicBezTo>
                  <a:cubicBezTo>
                    <a:pt x="1927" y="1981"/>
                    <a:pt x="1731" y="1767"/>
                    <a:pt x="1553" y="1570"/>
                  </a:cubicBezTo>
                  <a:cubicBezTo>
                    <a:pt x="1249" y="1178"/>
                    <a:pt x="1017" y="750"/>
                    <a:pt x="892" y="268"/>
                  </a:cubicBezTo>
                  <a:lnTo>
                    <a:pt x="607" y="179"/>
                  </a:lnTo>
                  <a:lnTo>
                    <a:pt x="0" y="0"/>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900" name="Google Shape;900;p39"/>
          <p:cNvSpPr/>
          <p:nvPr/>
        </p:nvSpPr>
        <p:spPr>
          <a:xfrm>
            <a:off x="2607371" y="5072569"/>
            <a:ext cx="193442" cy="308322"/>
          </a:xfrm>
          <a:custGeom>
            <a:avLst/>
            <a:gdLst/>
            <a:ahLst/>
            <a:cxnLst/>
            <a:rect l="l" t="t" r="r" b="b"/>
            <a:pathLst>
              <a:path w="5853" h="9047" extrusionOk="0">
                <a:moveTo>
                  <a:pt x="2926" y="1606"/>
                </a:moveTo>
                <a:cubicBezTo>
                  <a:pt x="3586" y="1606"/>
                  <a:pt x="4122" y="2124"/>
                  <a:pt x="4122" y="2802"/>
                </a:cubicBezTo>
                <a:cubicBezTo>
                  <a:pt x="4122" y="3462"/>
                  <a:pt x="3586" y="3997"/>
                  <a:pt x="2926" y="3997"/>
                </a:cubicBezTo>
                <a:cubicBezTo>
                  <a:pt x="2248" y="3997"/>
                  <a:pt x="1731" y="3462"/>
                  <a:pt x="1731" y="2802"/>
                </a:cubicBezTo>
                <a:cubicBezTo>
                  <a:pt x="1731" y="2124"/>
                  <a:pt x="2248" y="1606"/>
                  <a:pt x="2926" y="1606"/>
                </a:cubicBezTo>
                <a:close/>
                <a:moveTo>
                  <a:pt x="2926" y="0"/>
                </a:moveTo>
                <a:cubicBezTo>
                  <a:pt x="2016" y="0"/>
                  <a:pt x="1142" y="464"/>
                  <a:pt x="625" y="1231"/>
                </a:cubicBezTo>
                <a:cubicBezTo>
                  <a:pt x="107" y="1981"/>
                  <a:pt x="0" y="2962"/>
                  <a:pt x="321" y="3819"/>
                </a:cubicBezTo>
                <a:lnTo>
                  <a:pt x="1588" y="6620"/>
                </a:lnTo>
                <a:lnTo>
                  <a:pt x="2694" y="8904"/>
                </a:lnTo>
                <a:cubicBezTo>
                  <a:pt x="2730" y="8993"/>
                  <a:pt x="2819" y="9046"/>
                  <a:pt x="2926" y="9046"/>
                </a:cubicBezTo>
                <a:cubicBezTo>
                  <a:pt x="3033" y="9046"/>
                  <a:pt x="3122" y="8993"/>
                  <a:pt x="3158" y="8904"/>
                </a:cubicBezTo>
                <a:lnTo>
                  <a:pt x="4247" y="6620"/>
                </a:lnTo>
                <a:lnTo>
                  <a:pt x="5513" y="3819"/>
                </a:lnTo>
                <a:cubicBezTo>
                  <a:pt x="5852" y="2962"/>
                  <a:pt x="5745" y="1981"/>
                  <a:pt x="5228" y="1231"/>
                </a:cubicBezTo>
                <a:cubicBezTo>
                  <a:pt x="4710" y="464"/>
                  <a:pt x="3854" y="0"/>
                  <a:pt x="2926"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901" name="Google Shape;901;p39"/>
          <p:cNvGrpSpPr/>
          <p:nvPr/>
        </p:nvGrpSpPr>
        <p:grpSpPr>
          <a:xfrm>
            <a:off x="3015743" y="5051331"/>
            <a:ext cx="334400" cy="344208"/>
            <a:chOff x="5745250" y="4378350"/>
            <a:chExt cx="252950" cy="252500"/>
          </a:xfrm>
        </p:grpSpPr>
        <p:sp>
          <p:nvSpPr>
            <p:cNvPr id="902" name="Google Shape;902;p39"/>
            <p:cNvSpPr/>
            <p:nvPr/>
          </p:nvSpPr>
          <p:spPr>
            <a:xfrm>
              <a:off x="5745250" y="4378350"/>
              <a:ext cx="252950" cy="252500"/>
            </a:xfrm>
            <a:custGeom>
              <a:avLst/>
              <a:gdLst/>
              <a:ahLst/>
              <a:cxnLst/>
              <a:rect l="l" t="t" r="r" b="b"/>
              <a:pathLst>
                <a:path w="10118" h="10100" extrusionOk="0">
                  <a:moveTo>
                    <a:pt x="5068" y="536"/>
                  </a:moveTo>
                  <a:cubicBezTo>
                    <a:pt x="5728" y="536"/>
                    <a:pt x="6334" y="678"/>
                    <a:pt x="6888" y="928"/>
                  </a:cubicBezTo>
                  <a:lnTo>
                    <a:pt x="6459" y="1267"/>
                  </a:lnTo>
                  <a:cubicBezTo>
                    <a:pt x="6406" y="1303"/>
                    <a:pt x="6370" y="1339"/>
                    <a:pt x="6299" y="1339"/>
                  </a:cubicBezTo>
                  <a:lnTo>
                    <a:pt x="6031" y="1339"/>
                  </a:lnTo>
                  <a:cubicBezTo>
                    <a:pt x="6013" y="1339"/>
                    <a:pt x="5978" y="1339"/>
                    <a:pt x="5942" y="1321"/>
                  </a:cubicBezTo>
                  <a:cubicBezTo>
                    <a:pt x="5942" y="1321"/>
                    <a:pt x="5300" y="928"/>
                    <a:pt x="4925" y="928"/>
                  </a:cubicBezTo>
                  <a:cubicBezTo>
                    <a:pt x="4568" y="928"/>
                    <a:pt x="3979" y="1160"/>
                    <a:pt x="3729" y="1339"/>
                  </a:cubicBezTo>
                  <a:cubicBezTo>
                    <a:pt x="3337" y="1588"/>
                    <a:pt x="3747" y="1713"/>
                    <a:pt x="3837" y="1731"/>
                  </a:cubicBezTo>
                  <a:lnTo>
                    <a:pt x="4247" y="1731"/>
                  </a:lnTo>
                  <a:cubicBezTo>
                    <a:pt x="4336" y="1731"/>
                    <a:pt x="4407" y="1695"/>
                    <a:pt x="4461" y="1624"/>
                  </a:cubicBezTo>
                  <a:lnTo>
                    <a:pt x="4622" y="1392"/>
                  </a:lnTo>
                  <a:cubicBezTo>
                    <a:pt x="4639" y="1356"/>
                    <a:pt x="4675" y="1339"/>
                    <a:pt x="4729" y="1339"/>
                  </a:cubicBezTo>
                  <a:lnTo>
                    <a:pt x="4925" y="1339"/>
                  </a:lnTo>
                  <a:lnTo>
                    <a:pt x="4657" y="1803"/>
                  </a:lnTo>
                  <a:cubicBezTo>
                    <a:pt x="4586" y="1927"/>
                    <a:pt x="4461" y="1999"/>
                    <a:pt x="4300" y="1999"/>
                  </a:cubicBezTo>
                  <a:lnTo>
                    <a:pt x="3944" y="1999"/>
                  </a:lnTo>
                  <a:cubicBezTo>
                    <a:pt x="3908" y="1999"/>
                    <a:pt x="3837" y="2017"/>
                    <a:pt x="3801" y="2034"/>
                  </a:cubicBezTo>
                  <a:lnTo>
                    <a:pt x="3462" y="2266"/>
                  </a:lnTo>
                  <a:lnTo>
                    <a:pt x="3194" y="2266"/>
                  </a:lnTo>
                  <a:cubicBezTo>
                    <a:pt x="3123" y="2266"/>
                    <a:pt x="3069" y="2320"/>
                    <a:pt x="3069" y="2391"/>
                  </a:cubicBezTo>
                  <a:lnTo>
                    <a:pt x="3069" y="2534"/>
                  </a:lnTo>
                  <a:cubicBezTo>
                    <a:pt x="3069" y="2605"/>
                    <a:pt x="3016" y="2659"/>
                    <a:pt x="2927" y="2659"/>
                  </a:cubicBezTo>
                  <a:lnTo>
                    <a:pt x="2819" y="2659"/>
                  </a:lnTo>
                  <a:cubicBezTo>
                    <a:pt x="2730" y="2659"/>
                    <a:pt x="2641" y="2713"/>
                    <a:pt x="2588" y="2784"/>
                  </a:cubicBezTo>
                  <a:lnTo>
                    <a:pt x="2427" y="3034"/>
                  </a:lnTo>
                  <a:cubicBezTo>
                    <a:pt x="2427" y="3069"/>
                    <a:pt x="2409" y="3087"/>
                    <a:pt x="2409" y="3123"/>
                  </a:cubicBezTo>
                  <a:lnTo>
                    <a:pt x="2409" y="3194"/>
                  </a:lnTo>
                  <a:cubicBezTo>
                    <a:pt x="2409" y="3283"/>
                    <a:pt x="2463" y="3319"/>
                    <a:pt x="2534" y="3319"/>
                  </a:cubicBezTo>
                  <a:lnTo>
                    <a:pt x="3016" y="3319"/>
                  </a:lnTo>
                  <a:cubicBezTo>
                    <a:pt x="3051" y="3319"/>
                    <a:pt x="3087" y="3319"/>
                    <a:pt x="3105" y="3301"/>
                  </a:cubicBezTo>
                  <a:lnTo>
                    <a:pt x="3533" y="2873"/>
                  </a:lnTo>
                  <a:cubicBezTo>
                    <a:pt x="3569" y="2837"/>
                    <a:pt x="3640" y="2802"/>
                    <a:pt x="3712" y="2802"/>
                  </a:cubicBezTo>
                  <a:lnTo>
                    <a:pt x="3765" y="2802"/>
                  </a:lnTo>
                  <a:cubicBezTo>
                    <a:pt x="3837" y="2802"/>
                    <a:pt x="3890" y="2837"/>
                    <a:pt x="3908" y="2909"/>
                  </a:cubicBezTo>
                  <a:lnTo>
                    <a:pt x="3979" y="3230"/>
                  </a:lnTo>
                  <a:cubicBezTo>
                    <a:pt x="3997" y="3301"/>
                    <a:pt x="4033" y="3337"/>
                    <a:pt x="4104" y="3337"/>
                  </a:cubicBezTo>
                  <a:lnTo>
                    <a:pt x="4140" y="3337"/>
                  </a:lnTo>
                  <a:cubicBezTo>
                    <a:pt x="4211" y="3337"/>
                    <a:pt x="4265" y="3301"/>
                    <a:pt x="4265" y="3212"/>
                  </a:cubicBezTo>
                  <a:lnTo>
                    <a:pt x="4265" y="2855"/>
                  </a:lnTo>
                  <a:cubicBezTo>
                    <a:pt x="4265" y="2837"/>
                    <a:pt x="4283" y="2802"/>
                    <a:pt x="4300" y="2766"/>
                  </a:cubicBezTo>
                  <a:lnTo>
                    <a:pt x="4407" y="2659"/>
                  </a:lnTo>
                  <a:lnTo>
                    <a:pt x="4515" y="2962"/>
                  </a:lnTo>
                  <a:cubicBezTo>
                    <a:pt x="4515" y="3034"/>
                    <a:pt x="4568" y="3069"/>
                    <a:pt x="4639" y="3069"/>
                  </a:cubicBezTo>
                  <a:lnTo>
                    <a:pt x="4746" y="3069"/>
                  </a:lnTo>
                  <a:cubicBezTo>
                    <a:pt x="4782" y="3069"/>
                    <a:pt x="4818" y="3052"/>
                    <a:pt x="4836" y="3034"/>
                  </a:cubicBezTo>
                  <a:lnTo>
                    <a:pt x="4889" y="2962"/>
                  </a:lnTo>
                  <a:cubicBezTo>
                    <a:pt x="4925" y="2944"/>
                    <a:pt x="4943" y="2927"/>
                    <a:pt x="4996" y="2927"/>
                  </a:cubicBezTo>
                  <a:lnTo>
                    <a:pt x="5068" y="2927"/>
                  </a:lnTo>
                  <a:cubicBezTo>
                    <a:pt x="5139" y="2927"/>
                    <a:pt x="5193" y="2980"/>
                    <a:pt x="5193" y="3069"/>
                  </a:cubicBezTo>
                  <a:lnTo>
                    <a:pt x="5193" y="3194"/>
                  </a:lnTo>
                  <a:cubicBezTo>
                    <a:pt x="5193" y="3283"/>
                    <a:pt x="5264" y="3319"/>
                    <a:pt x="5335" y="3319"/>
                  </a:cubicBezTo>
                  <a:lnTo>
                    <a:pt x="5817" y="3319"/>
                  </a:lnTo>
                  <a:cubicBezTo>
                    <a:pt x="5906" y="3319"/>
                    <a:pt x="5978" y="3426"/>
                    <a:pt x="5924" y="3498"/>
                  </a:cubicBezTo>
                  <a:lnTo>
                    <a:pt x="5888" y="3622"/>
                  </a:lnTo>
                  <a:cubicBezTo>
                    <a:pt x="5874" y="3682"/>
                    <a:pt x="5834" y="3716"/>
                    <a:pt x="5781" y="3716"/>
                  </a:cubicBezTo>
                  <a:cubicBezTo>
                    <a:pt x="5770" y="3716"/>
                    <a:pt x="5758" y="3715"/>
                    <a:pt x="5746" y="3712"/>
                  </a:cubicBezTo>
                  <a:lnTo>
                    <a:pt x="5103" y="3605"/>
                  </a:lnTo>
                  <a:lnTo>
                    <a:pt x="5014" y="3605"/>
                  </a:lnTo>
                  <a:lnTo>
                    <a:pt x="4461" y="3712"/>
                  </a:lnTo>
                  <a:cubicBezTo>
                    <a:pt x="4445" y="3717"/>
                    <a:pt x="4431" y="3719"/>
                    <a:pt x="4418" y="3719"/>
                  </a:cubicBezTo>
                  <a:cubicBezTo>
                    <a:pt x="4385" y="3719"/>
                    <a:pt x="4356" y="3706"/>
                    <a:pt x="4318" y="3694"/>
                  </a:cubicBezTo>
                  <a:cubicBezTo>
                    <a:pt x="4158" y="3640"/>
                    <a:pt x="3658" y="3462"/>
                    <a:pt x="3462" y="3462"/>
                  </a:cubicBezTo>
                  <a:cubicBezTo>
                    <a:pt x="1892" y="3462"/>
                    <a:pt x="1874" y="4532"/>
                    <a:pt x="1874" y="4925"/>
                  </a:cubicBezTo>
                  <a:cubicBezTo>
                    <a:pt x="1874" y="5460"/>
                    <a:pt x="2177" y="5853"/>
                    <a:pt x="2677" y="5853"/>
                  </a:cubicBezTo>
                  <a:cubicBezTo>
                    <a:pt x="2695" y="5853"/>
                    <a:pt x="2714" y="5853"/>
                    <a:pt x="2733" y="5853"/>
                  </a:cubicBezTo>
                  <a:cubicBezTo>
                    <a:pt x="3311" y="5853"/>
                    <a:pt x="3997" y="5870"/>
                    <a:pt x="3997" y="6923"/>
                  </a:cubicBezTo>
                  <a:lnTo>
                    <a:pt x="3997" y="7744"/>
                  </a:lnTo>
                  <a:cubicBezTo>
                    <a:pt x="3997" y="7905"/>
                    <a:pt x="4051" y="8047"/>
                    <a:pt x="4158" y="8172"/>
                  </a:cubicBezTo>
                  <a:lnTo>
                    <a:pt x="4550" y="8636"/>
                  </a:lnTo>
                  <a:cubicBezTo>
                    <a:pt x="4639" y="8725"/>
                    <a:pt x="4729" y="8779"/>
                    <a:pt x="4854" y="8779"/>
                  </a:cubicBezTo>
                  <a:lnTo>
                    <a:pt x="5175" y="8779"/>
                  </a:lnTo>
                  <a:cubicBezTo>
                    <a:pt x="5282" y="8779"/>
                    <a:pt x="5389" y="8743"/>
                    <a:pt x="5460" y="8654"/>
                  </a:cubicBezTo>
                  <a:lnTo>
                    <a:pt x="5764" y="8351"/>
                  </a:lnTo>
                  <a:cubicBezTo>
                    <a:pt x="5835" y="8279"/>
                    <a:pt x="5888" y="8208"/>
                    <a:pt x="5924" y="8119"/>
                  </a:cubicBezTo>
                  <a:lnTo>
                    <a:pt x="6192" y="7584"/>
                  </a:lnTo>
                  <a:cubicBezTo>
                    <a:pt x="6227" y="7494"/>
                    <a:pt x="6245" y="7387"/>
                    <a:pt x="6245" y="7280"/>
                  </a:cubicBezTo>
                  <a:lnTo>
                    <a:pt x="6245" y="6691"/>
                  </a:lnTo>
                  <a:cubicBezTo>
                    <a:pt x="6245" y="6567"/>
                    <a:pt x="6299" y="6459"/>
                    <a:pt x="6370" y="6406"/>
                  </a:cubicBezTo>
                  <a:lnTo>
                    <a:pt x="7084" y="5692"/>
                  </a:lnTo>
                  <a:cubicBezTo>
                    <a:pt x="7120" y="5639"/>
                    <a:pt x="7120" y="5532"/>
                    <a:pt x="7066" y="5496"/>
                  </a:cubicBezTo>
                  <a:cubicBezTo>
                    <a:pt x="7066" y="5496"/>
                    <a:pt x="6263" y="5050"/>
                    <a:pt x="5835" y="4193"/>
                  </a:cubicBezTo>
                  <a:cubicBezTo>
                    <a:pt x="5781" y="4104"/>
                    <a:pt x="5835" y="3997"/>
                    <a:pt x="5942" y="3997"/>
                  </a:cubicBezTo>
                  <a:lnTo>
                    <a:pt x="5995" y="3997"/>
                  </a:lnTo>
                  <a:lnTo>
                    <a:pt x="6763" y="4979"/>
                  </a:lnTo>
                  <a:cubicBezTo>
                    <a:pt x="6812" y="5048"/>
                    <a:pt x="6890" y="5085"/>
                    <a:pt x="6967" y="5085"/>
                  </a:cubicBezTo>
                  <a:cubicBezTo>
                    <a:pt x="7029" y="5085"/>
                    <a:pt x="7090" y="5062"/>
                    <a:pt x="7137" y="5014"/>
                  </a:cubicBezTo>
                  <a:lnTo>
                    <a:pt x="7583" y="4640"/>
                  </a:lnTo>
                  <a:cubicBezTo>
                    <a:pt x="7655" y="4586"/>
                    <a:pt x="7655" y="4479"/>
                    <a:pt x="7566" y="4425"/>
                  </a:cubicBezTo>
                  <a:lnTo>
                    <a:pt x="7173" y="4193"/>
                  </a:lnTo>
                  <a:cubicBezTo>
                    <a:pt x="7120" y="4158"/>
                    <a:pt x="7102" y="4086"/>
                    <a:pt x="7120" y="4033"/>
                  </a:cubicBezTo>
                  <a:lnTo>
                    <a:pt x="7120" y="3997"/>
                  </a:lnTo>
                  <a:cubicBezTo>
                    <a:pt x="7155" y="3950"/>
                    <a:pt x="7199" y="3926"/>
                    <a:pt x="7245" y="3926"/>
                  </a:cubicBezTo>
                  <a:cubicBezTo>
                    <a:pt x="7268" y="3926"/>
                    <a:pt x="7292" y="3932"/>
                    <a:pt x="7316" y="3944"/>
                  </a:cubicBezTo>
                  <a:lnTo>
                    <a:pt x="7798" y="4229"/>
                  </a:lnTo>
                  <a:cubicBezTo>
                    <a:pt x="7833" y="4265"/>
                    <a:pt x="7887" y="4283"/>
                    <a:pt x="7922" y="4283"/>
                  </a:cubicBezTo>
                  <a:lnTo>
                    <a:pt x="8083" y="4283"/>
                  </a:lnTo>
                  <a:cubicBezTo>
                    <a:pt x="8190" y="4283"/>
                    <a:pt x="8279" y="4336"/>
                    <a:pt x="8315" y="4425"/>
                  </a:cubicBezTo>
                  <a:lnTo>
                    <a:pt x="8708" y="5318"/>
                  </a:lnTo>
                  <a:cubicBezTo>
                    <a:pt x="8743" y="5407"/>
                    <a:pt x="8832" y="5478"/>
                    <a:pt x="8940" y="5478"/>
                  </a:cubicBezTo>
                  <a:cubicBezTo>
                    <a:pt x="9064" y="5478"/>
                    <a:pt x="9171" y="5371"/>
                    <a:pt x="9171" y="5246"/>
                  </a:cubicBezTo>
                  <a:lnTo>
                    <a:pt x="9171" y="4871"/>
                  </a:lnTo>
                  <a:cubicBezTo>
                    <a:pt x="9171" y="4836"/>
                    <a:pt x="9189" y="4782"/>
                    <a:pt x="9225" y="4764"/>
                  </a:cubicBezTo>
                  <a:lnTo>
                    <a:pt x="9528" y="4532"/>
                  </a:lnTo>
                  <a:cubicBezTo>
                    <a:pt x="9564" y="4693"/>
                    <a:pt x="9564" y="4889"/>
                    <a:pt x="9564" y="5068"/>
                  </a:cubicBezTo>
                  <a:cubicBezTo>
                    <a:pt x="9582" y="7548"/>
                    <a:pt x="7566" y="9564"/>
                    <a:pt x="5068" y="9564"/>
                  </a:cubicBezTo>
                  <a:cubicBezTo>
                    <a:pt x="2570" y="9564"/>
                    <a:pt x="536" y="7548"/>
                    <a:pt x="536" y="5050"/>
                  </a:cubicBezTo>
                  <a:cubicBezTo>
                    <a:pt x="536" y="2570"/>
                    <a:pt x="2570" y="536"/>
                    <a:pt x="5068" y="536"/>
                  </a:cubicBezTo>
                  <a:close/>
                  <a:moveTo>
                    <a:pt x="5068" y="0"/>
                  </a:moveTo>
                  <a:cubicBezTo>
                    <a:pt x="2266" y="0"/>
                    <a:pt x="0" y="2266"/>
                    <a:pt x="0" y="5050"/>
                  </a:cubicBezTo>
                  <a:cubicBezTo>
                    <a:pt x="0" y="7851"/>
                    <a:pt x="2266" y="10099"/>
                    <a:pt x="5068" y="10099"/>
                  </a:cubicBezTo>
                  <a:cubicBezTo>
                    <a:pt x="7851" y="10099"/>
                    <a:pt x="10117" y="7851"/>
                    <a:pt x="10117" y="5050"/>
                  </a:cubicBezTo>
                  <a:cubicBezTo>
                    <a:pt x="10117" y="2266"/>
                    <a:pt x="7851" y="0"/>
                    <a:pt x="5068"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03" name="Google Shape;903;p39"/>
            <p:cNvSpPr/>
            <p:nvPr/>
          </p:nvSpPr>
          <p:spPr>
            <a:xfrm>
              <a:off x="5806350" y="4419725"/>
              <a:ext cx="15650" cy="18425"/>
            </a:xfrm>
            <a:custGeom>
              <a:avLst/>
              <a:gdLst/>
              <a:ahLst/>
              <a:cxnLst/>
              <a:rect l="l" t="t" r="r" b="b"/>
              <a:pathLst>
                <a:path w="626" h="737" extrusionOk="0">
                  <a:moveTo>
                    <a:pt x="360" y="0"/>
                  </a:moveTo>
                  <a:cubicBezTo>
                    <a:pt x="326" y="0"/>
                    <a:pt x="295" y="14"/>
                    <a:pt x="268" y="40"/>
                  </a:cubicBezTo>
                  <a:lnTo>
                    <a:pt x="54" y="255"/>
                  </a:lnTo>
                  <a:cubicBezTo>
                    <a:pt x="1" y="308"/>
                    <a:pt x="1" y="379"/>
                    <a:pt x="54" y="451"/>
                  </a:cubicBezTo>
                  <a:lnTo>
                    <a:pt x="233" y="611"/>
                  </a:lnTo>
                  <a:lnTo>
                    <a:pt x="233" y="736"/>
                  </a:lnTo>
                  <a:lnTo>
                    <a:pt x="358" y="736"/>
                  </a:lnTo>
                  <a:cubicBezTo>
                    <a:pt x="447" y="736"/>
                    <a:pt x="483" y="701"/>
                    <a:pt x="483" y="611"/>
                  </a:cubicBezTo>
                  <a:lnTo>
                    <a:pt x="483" y="469"/>
                  </a:lnTo>
                  <a:lnTo>
                    <a:pt x="625" y="469"/>
                  </a:lnTo>
                  <a:lnTo>
                    <a:pt x="625" y="272"/>
                  </a:lnTo>
                  <a:cubicBezTo>
                    <a:pt x="625" y="219"/>
                    <a:pt x="607" y="201"/>
                    <a:pt x="590" y="183"/>
                  </a:cubicBezTo>
                  <a:lnTo>
                    <a:pt x="465" y="40"/>
                  </a:lnTo>
                  <a:cubicBezTo>
                    <a:pt x="429" y="14"/>
                    <a:pt x="393" y="0"/>
                    <a:pt x="360"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904" name="Google Shape;904;p39"/>
          <p:cNvGrpSpPr/>
          <p:nvPr/>
        </p:nvGrpSpPr>
        <p:grpSpPr>
          <a:xfrm>
            <a:off x="3525242" y="5055591"/>
            <a:ext cx="334400" cy="344821"/>
            <a:chOff x="6130650" y="4381475"/>
            <a:chExt cx="252950" cy="252950"/>
          </a:xfrm>
        </p:grpSpPr>
        <p:sp>
          <p:nvSpPr>
            <p:cNvPr id="905" name="Google Shape;905;p39"/>
            <p:cNvSpPr/>
            <p:nvPr/>
          </p:nvSpPr>
          <p:spPr>
            <a:xfrm>
              <a:off x="6130650" y="4381475"/>
              <a:ext cx="252950" cy="252950"/>
            </a:xfrm>
            <a:custGeom>
              <a:avLst/>
              <a:gdLst/>
              <a:ahLst/>
              <a:cxnLst/>
              <a:rect l="l" t="t" r="r" b="b"/>
              <a:pathLst>
                <a:path w="10118" h="10118" extrusionOk="0">
                  <a:moveTo>
                    <a:pt x="5710" y="678"/>
                  </a:moveTo>
                  <a:lnTo>
                    <a:pt x="5835" y="910"/>
                  </a:lnTo>
                  <a:cubicBezTo>
                    <a:pt x="5871" y="928"/>
                    <a:pt x="5906" y="946"/>
                    <a:pt x="5924" y="946"/>
                  </a:cubicBezTo>
                  <a:lnTo>
                    <a:pt x="6263" y="946"/>
                  </a:lnTo>
                  <a:cubicBezTo>
                    <a:pt x="6352" y="946"/>
                    <a:pt x="6406" y="892"/>
                    <a:pt x="6406" y="803"/>
                  </a:cubicBezTo>
                  <a:lnTo>
                    <a:pt x="6406" y="732"/>
                  </a:lnTo>
                  <a:cubicBezTo>
                    <a:pt x="8262" y="1321"/>
                    <a:pt x="9600" y="3034"/>
                    <a:pt x="9600" y="5068"/>
                  </a:cubicBezTo>
                  <a:cubicBezTo>
                    <a:pt x="9600" y="6959"/>
                    <a:pt x="8422" y="8583"/>
                    <a:pt x="6781" y="9261"/>
                  </a:cubicBezTo>
                  <a:cubicBezTo>
                    <a:pt x="7066" y="9011"/>
                    <a:pt x="7566" y="8583"/>
                    <a:pt x="7726" y="8386"/>
                  </a:cubicBezTo>
                  <a:cubicBezTo>
                    <a:pt x="7958" y="8137"/>
                    <a:pt x="7994" y="7726"/>
                    <a:pt x="7994" y="7726"/>
                  </a:cubicBezTo>
                  <a:cubicBezTo>
                    <a:pt x="7994" y="7726"/>
                    <a:pt x="8922" y="7476"/>
                    <a:pt x="8922" y="6798"/>
                  </a:cubicBezTo>
                  <a:cubicBezTo>
                    <a:pt x="8922" y="6334"/>
                    <a:pt x="7994" y="6120"/>
                    <a:pt x="7994" y="6120"/>
                  </a:cubicBezTo>
                  <a:cubicBezTo>
                    <a:pt x="7833" y="5621"/>
                    <a:pt x="7048" y="5335"/>
                    <a:pt x="6406" y="5335"/>
                  </a:cubicBezTo>
                  <a:cubicBezTo>
                    <a:pt x="6263" y="5335"/>
                    <a:pt x="5728" y="5603"/>
                    <a:pt x="5728" y="5603"/>
                  </a:cubicBezTo>
                  <a:lnTo>
                    <a:pt x="5460" y="5460"/>
                  </a:lnTo>
                  <a:lnTo>
                    <a:pt x="5460" y="5068"/>
                  </a:lnTo>
                  <a:cubicBezTo>
                    <a:pt x="5460" y="4996"/>
                    <a:pt x="5425" y="4925"/>
                    <a:pt x="5335" y="4925"/>
                  </a:cubicBezTo>
                  <a:lnTo>
                    <a:pt x="5068" y="4925"/>
                  </a:lnTo>
                  <a:lnTo>
                    <a:pt x="5068" y="4532"/>
                  </a:lnTo>
                  <a:cubicBezTo>
                    <a:pt x="5068" y="4461"/>
                    <a:pt x="5014" y="4407"/>
                    <a:pt x="4943" y="4407"/>
                  </a:cubicBezTo>
                  <a:lnTo>
                    <a:pt x="4800" y="4407"/>
                  </a:lnTo>
                  <a:lnTo>
                    <a:pt x="4657" y="4497"/>
                  </a:lnTo>
                  <a:cubicBezTo>
                    <a:pt x="4616" y="4526"/>
                    <a:pt x="4566" y="4540"/>
                    <a:pt x="4516" y="4540"/>
                  </a:cubicBezTo>
                  <a:cubicBezTo>
                    <a:pt x="4415" y="4540"/>
                    <a:pt x="4312" y="4485"/>
                    <a:pt x="4265" y="4390"/>
                  </a:cubicBezTo>
                  <a:cubicBezTo>
                    <a:pt x="4265" y="4390"/>
                    <a:pt x="4140" y="4193"/>
                    <a:pt x="4140" y="4122"/>
                  </a:cubicBezTo>
                  <a:cubicBezTo>
                    <a:pt x="4140" y="3614"/>
                    <a:pt x="4661" y="3586"/>
                    <a:pt x="4777" y="3586"/>
                  </a:cubicBezTo>
                  <a:cubicBezTo>
                    <a:pt x="4792" y="3586"/>
                    <a:pt x="4800" y="3587"/>
                    <a:pt x="4800" y="3587"/>
                  </a:cubicBezTo>
                  <a:lnTo>
                    <a:pt x="5103" y="3587"/>
                  </a:lnTo>
                  <a:cubicBezTo>
                    <a:pt x="5175" y="3587"/>
                    <a:pt x="5210" y="3640"/>
                    <a:pt x="5228" y="3694"/>
                  </a:cubicBezTo>
                  <a:lnTo>
                    <a:pt x="5300" y="4033"/>
                  </a:lnTo>
                  <a:cubicBezTo>
                    <a:pt x="5317" y="4086"/>
                    <a:pt x="5371" y="4140"/>
                    <a:pt x="5442" y="4140"/>
                  </a:cubicBezTo>
                  <a:lnTo>
                    <a:pt x="5496" y="4140"/>
                  </a:lnTo>
                  <a:cubicBezTo>
                    <a:pt x="5567" y="4140"/>
                    <a:pt x="5621" y="4104"/>
                    <a:pt x="5639" y="4033"/>
                  </a:cubicBezTo>
                  <a:lnTo>
                    <a:pt x="5728" y="3533"/>
                  </a:lnTo>
                  <a:cubicBezTo>
                    <a:pt x="5728" y="3497"/>
                    <a:pt x="5746" y="3462"/>
                    <a:pt x="5781" y="3426"/>
                  </a:cubicBezTo>
                  <a:lnTo>
                    <a:pt x="6156" y="2944"/>
                  </a:lnTo>
                  <a:cubicBezTo>
                    <a:pt x="6227" y="2855"/>
                    <a:pt x="6335" y="2802"/>
                    <a:pt x="6459" y="2802"/>
                  </a:cubicBezTo>
                  <a:lnTo>
                    <a:pt x="6798" y="2802"/>
                  </a:lnTo>
                  <a:cubicBezTo>
                    <a:pt x="6888" y="2802"/>
                    <a:pt x="6923" y="2748"/>
                    <a:pt x="6923" y="2677"/>
                  </a:cubicBezTo>
                  <a:lnTo>
                    <a:pt x="6923" y="2534"/>
                  </a:lnTo>
                  <a:lnTo>
                    <a:pt x="6905" y="2498"/>
                  </a:lnTo>
                  <a:cubicBezTo>
                    <a:pt x="6816" y="2427"/>
                    <a:pt x="6870" y="2266"/>
                    <a:pt x="6995" y="2266"/>
                  </a:cubicBezTo>
                  <a:lnTo>
                    <a:pt x="7066" y="2266"/>
                  </a:lnTo>
                  <a:cubicBezTo>
                    <a:pt x="7155" y="2266"/>
                    <a:pt x="7191" y="2320"/>
                    <a:pt x="7191" y="2409"/>
                  </a:cubicBezTo>
                  <a:cubicBezTo>
                    <a:pt x="7191" y="2480"/>
                    <a:pt x="7262" y="2534"/>
                    <a:pt x="7334" y="2534"/>
                  </a:cubicBezTo>
                  <a:lnTo>
                    <a:pt x="7459" y="2534"/>
                  </a:lnTo>
                  <a:lnTo>
                    <a:pt x="7548" y="2195"/>
                  </a:lnTo>
                  <a:cubicBezTo>
                    <a:pt x="7566" y="2070"/>
                    <a:pt x="7530" y="1963"/>
                    <a:pt x="7423" y="1909"/>
                  </a:cubicBezTo>
                  <a:lnTo>
                    <a:pt x="6299" y="1214"/>
                  </a:lnTo>
                  <a:lnTo>
                    <a:pt x="5996" y="1214"/>
                  </a:lnTo>
                  <a:cubicBezTo>
                    <a:pt x="5853" y="1214"/>
                    <a:pt x="5728" y="1339"/>
                    <a:pt x="5728" y="1463"/>
                  </a:cubicBezTo>
                  <a:lnTo>
                    <a:pt x="5728" y="1606"/>
                  </a:lnTo>
                  <a:cubicBezTo>
                    <a:pt x="5728" y="1695"/>
                    <a:pt x="5674" y="1731"/>
                    <a:pt x="5603" y="1731"/>
                  </a:cubicBezTo>
                  <a:lnTo>
                    <a:pt x="5460" y="1731"/>
                  </a:lnTo>
                  <a:lnTo>
                    <a:pt x="5335" y="1606"/>
                  </a:lnTo>
                  <a:lnTo>
                    <a:pt x="4943" y="1606"/>
                  </a:lnTo>
                  <a:cubicBezTo>
                    <a:pt x="4854" y="1606"/>
                    <a:pt x="4800" y="1553"/>
                    <a:pt x="4800" y="1463"/>
                  </a:cubicBezTo>
                  <a:lnTo>
                    <a:pt x="4800" y="1142"/>
                  </a:lnTo>
                  <a:cubicBezTo>
                    <a:pt x="4800" y="1107"/>
                    <a:pt x="4818" y="1071"/>
                    <a:pt x="4854" y="1035"/>
                  </a:cubicBezTo>
                  <a:lnTo>
                    <a:pt x="5710" y="678"/>
                  </a:lnTo>
                  <a:close/>
                  <a:moveTo>
                    <a:pt x="1731" y="1999"/>
                  </a:moveTo>
                  <a:cubicBezTo>
                    <a:pt x="1856" y="2070"/>
                    <a:pt x="1981" y="2177"/>
                    <a:pt x="1999" y="2266"/>
                  </a:cubicBezTo>
                  <a:lnTo>
                    <a:pt x="1999" y="3105"/>
                  </a:lnTo>
                  <a:cubicBezTo>
                    <a:pt x="1999" y="3176"/>
                    <a:pt x="2017" y="3230"/>
                    <a:pt x="2070" y="3266"/>
                  </a:cubicBezTo>
                  <a:lnTo>
                    <a:pt x="2944" y="4407"/>
                  </a:lnTo>
                  <a:lnTo>
                    <a:pt x="2998" y="4336"/>
                  </a:lnTo>
                  <a:cubicBezTo>
                    <a:pt x="3051" y="4300"/>
                    <a:pt x="3069" y="4229"/>
                    <a:pt x="3034" y="4176"/>
                  </a:cubicBezTo>
                  <a:lnTo>
                    <a:pt x="2873" y="3908"/>
                  </a:lnTo>
                  <a:cubicBezTo>
                    <a:pt x="2812" y="3817"/>
                    <a:pt x="2881" y="3700"/>
                    <a:pt x="2979" y="3700"/>
                  </a:cubicBezTo>
                  <a:cubicBezTo>
                    <a:pt x="2997" y="3700"/>
                    <a:pt x="3015" y="3704"/>
                    <a:pt x="3034" y="3712"/>
                  </a:cubicBezTo>
                  <a:cubicBezTo>
                    <a:pt x="3069" y="3729"/>
                    <a:pt x="3105" y="3747"/>
                    <a:pt x="3105" y="3783"/>
                  </a:cubicBezTo>
                  <a:lnTo>
                    <a:pt x="3551" y="4639"/>
                  </a:lnTo>
                  <a:cubicBezTo>
                    <a:pt x="3605" y="4729"/>
                    <a:pt x="3694" y="4818"/>
                    <a:pt x="3783" y="4836"/>
                  </a:cubicBezTo>
                  <a:lnTo>
                    <a:pt x="4372" y="5032"/>
                  </a:lnTo>
                  <a:cubicBezTo>
                    <a:pt x="4408" y="5050"/>
                    <a:pt x="4443" y="5085"/>
                    <a:pt x="4443" y="5103"/>
                  </a:cubicBezTo>
                  <a:lnTo>
                    <a:pt x="4479" y="5175"/>
                  </a:lnTo>
                  <a:cubicBezTo>
                    <a:pt x="4532" y="5264"/>
                    <a:pt x="4622" y="5317"/>
                    <a:pt x="4729" y="5317"/>
                  </a:cubicBezTo>
                  <a:lnTo>
                    <a:pt x="4889" y="5317"/>
                  </a:lnTo>
                  <a:cubicBezTo>
                    <a:pt x="4925" y="5317"/>
                    <a:pt x="4961" y="5353"/>
                    <a:pt x="4996" y="5371"/>
                  </a:cubicBezTo>
                  <a:lnTo>
                    <a:pt x="5175" y="5621"/>
                  </a:lnTo>
                  <a:cubicBezTo>
                    <a:pt x="5193" y="5674"/>
                    <a:pt x="5264" y="5728"/>
                    <a:pt x="5317" y="5728"/>
                  </a:cubicBezTo>
                  <a:lnTo>
                    <a:pt x="5603" y="5799"/>
                  </a:lnTo>
                  <a:cubicBezTo>
                    <a:pt x="5674" y="5817"/>
                    <a:pt x="5728" y="5906"/>
                    <a:pt x="5692" y="5978"/>
                  </a:cubicBezTo>
                  <a:cubicBezTo>
                    <a:pt x="5692" y="5978"/>
                    <a:pt x="5478" y="6192"/>
                    <a:pt x="5478" y="6495"/>
                  </a:cubicBezTo>
                  <a:cubicBezTo>
                    <a:pt x="5478" y="7369"/>
                    <a:pt x="6281" y="7619"/>
                    <a:pt x="6281" y="7833"/>
                  </a:cubicBezTo>
                  <a:cubicBezTo>
                    <a:pt x="6281" y="8369"/>
                    <a:pt x="6192" y="9118"/>
                    <a:pt x="6174" y="9421"/>
                  </a:cubicBezTo>
                  <a:cubicBezTo>
                    <a:pt x="5817" y="9493"/>
                    <a:pt x="5460" y="9546"/>
                    <a:pt x="5086" y="9546"/>
                  </a:cubicBezTo>
                  <a:cubicBezTo>
                    <a:pt x="5064" y="9546"/>
                    <a:pt x="5042" y="9547"/>
                    <a:pt x="5020" y="9547"/>
                  </a:cubicBezTo>
                  <a:cubicBezTo>
                    <a:pt x="2552" y="9547"/>
                    <a:pt x="536" y="7544"/>
                    <a:pt x="536" y="5068"/>
                  </a:cubicBezTo>
                  <a:cubicBezTo>
                    <a:pt x="536" y="3890"/>
                    <a:pt x="1000" y="2819"/>
                    <a:pt x="1731" y="1999"/>
                  </a:cubicBezTo>
                  <a:close/>
                  <a:moveTo>
                    <a:pt x="5068" y="0"/>
                  </a:moveTo>
                  <a:cubicBezTo>
                    <a:pt x="2266" y="0"/>
                    <a:pt x="0" y="2266"/>
                    <a:pt x="0" y="5068"/>
                  </a:cubicBezTo>
                  <a:cubicBezTo>
                    <a:pt x="0" y="7851"/>
                    <a:pt x="2266" y="10117"/>
                    <a:pt x="5068" y="10117"/>
                  </a:cubicBezTo>
                  <a:cubicBezTo>
                    <a:pt x="7869" y="10117"/>
                    <a:pt x="10117" y="7851"/>
                    <a:pt x="10117" y="5068"/>
                  </a:cubicBezTo>
                  <a:cubicBezTo>
                    <a:pt x="10117" y="2266"/>
                    <a:pt x="7869" y="0"/>
                    <a:pt x="5068"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06" name="Google Shape;906;p39"/>
            <p:cNvSpPr/>
            <p:nvPr/>
          </p:nvSpPr>
          <p:spPr>
            <a:xfrm>
              <a:off x="6266250" y="4488650"/>
              <a:ext cx="34375" cy="11325"/>
            </a:xfrm>
            <a:custGeom>
              <a:avLst/>
              <a:gdLst/>
              <a:ahLst/>
              <a:cxnLst/>
              <a:rect l="l" t="t" r="r" b="b"/>
              <a:pathLst>
                <a:path w="1375" h="453" extrusionOk="0">
                  <a:moveTo>
                    <a:pt x="572" y="0"/>
                  </a:moveTo>
                  <a:cubicBezTo>
                    <a:pt x="549" y="0"/>
                    <a:pt x="527" y="4"/>
                    <a:pt x="500" y="13"/>
                  </a:cubicBezTo>
                  <a:lnTo>
                    <a:pt x="36" y="120"/>
                  </a:lnTo>
                  <a:cubicBezTo>
                    <a:pt x="1" y="138"/>
                    <a:pt x="1" y="192"/>
                    <a:pt x="36" y="245"/>
                  </a:cubicBezTo>
                  <a:lnTo>
                    <a:pt x="661" y="245"/>
                  </a:lnTo>
                  <a:cubicBezTo>
                    <a:pt x="696" y="245"/>
                    <a:pt x="732" y="245"/>
                    <a:pt x="750" y="263"/>
                  </a:cubicBezTo>
                  <a:lnTo>
                    <a:pt x="1214" y="442"/>
                  </a:lnTo>
                  <a:cubicBezTo>
                    <a:pt x="1233" y="449"/>
                    <a:pt x="1252" y="453"/>
                    <a:pt x="1269" y="453"/>
                  </a:cubicBezTo>
                  <a:cubicBezTo>
                    <a:pt x="1331" y="453"/>
                    <a:pt x="1374" y="408"/>
                    <a:pt x="1374" y="352"/>
                  </a:cubicBezTo>
                  <a:cubicBezTo>
                    <a:pt x="1374" y="281"/>
                    <a:pt x="1339" y="228"/>
                    <a:pt x="1285" y="228"/>
                  </a:cubicBezTo>
                  <a:lnTo>
                    <a:pt x="643" y="13"/>
                  </a:lnTo>
                  <a:cubicBezTo>
                    <a:pt x="616" y="4"/>
                    <a:pt x="594" y="0"/>
                    <a:pt x="572"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907" name="Google Shape;907;p39"/>
          <p:cNvSpPr/>
          <p:nvPr/>
        </p:nvSpPr>
        <p:spPr>
          <a:xfrm>
            <a:off x="4032278" y="5070490"/>
            <a:ext cx="323196" cy="316740"/>
          </a:xfrm>
          <a:custGeom>
            <a:avLst/>
            <a:gdLst/>
            <a:ahLst/>
            <a:cxnLst/>
            <a:rect l="l" t="t" r="r" b="b"/>
            <a:pathLst>
              <a:path w="9779" h="9294" extrusionOk="0">
                <a:moveTo>
                  <a:pt x="5890" y="795"/>
                </a:moveTo>
                <a:cubicBezTo>
                  <a:pt x="6526" y="795"/>
                  <a:pt x="7154" y="933"/>
                  <a:pt x="7726" y="1211"/>
                </a:cubicBezTo>
                <a:cubicBezTo>
                  <a:pt x="7708" y="1211"/>
                  <a:pt x="7708" y="1211"/>
                  <a:pt x="7708" y="1229"/>
                </a:cubicBezTo>
                <a:cubicBezTo>
                  <a:pt x="7423" y="1515"/>
                  <a:pt x="7209" y="1818"/>
                  <a:pt x="7084" y="2103"/>
                </a:cubicBezTo>
                <a:cubicBezTo>
                  <a:pt x="6222" y="1599"/>
                  <a:pt x="5310" y="1332"/>
                  <a:pt x="4493" y="1332"/>
                </a:cubicBezTo>
                <a:cubicBezTo>
                  <a:pt x="4126" y="1332"/>
                  <a:pt x="3777" y="1386"/>
                  <a:pt x="3462" y="1497"/>
                </a:cubicBezTo>
                <a:cubicBezTo>
                  <a:pt x="4210" y="1031"/>
                  <a:pt x="5057" y="795"/>
                  <a:pt x="5890" y="795"/>
                </a:cubicBezTo>
                <a:close/>
                <a:moveTo>
                  <a:pt x="2819" y="1996"/>
                </a:moveTo>
                <a:cubicBezTo>
                  <a:pt x="3355" y="2014"/>
                  <a:pt x="4390" y="2639"/>
                  <a:pt x="5585" y="3620"/>
                </a:cubicBezTo>
                <a:cubicBezTo>
                  <a:pt x="5264" y="3763"/>
                  <a:pt x="4961" y="3977"/>
                  <a:pt x="4675" y="4244"/>
                </a:cubicBezTo>
                <a:cubicBezTo>
                  <a:pt x="4407" y="4530"/>
                  <a:pt x="4193" y="4833"/>
                  <a:pt x="4051" y="5137"/>
                </a:cubicBezTo>
                <a:cubicBezTo>
                  <a:pt x="3069" y="3959"/>
                  <a:pt x="2445" y="2924"/>
                  <a:pt x="2427" y="2371"/>
                </a:cubicBezTo>
                <a:cubicBezTo>
                  <a:pt x="2480" y="2300"/>
                  <a:pt x="2552" y="2246"/>
                  <a:pt x="2623" y="2175"/>
                </a:cubicBezTo>
                <a:cubicBezTo>
                  <a:pt x="2677" y="2103"/>
                  <a:pt x="2748" y="2050"/>
                  <a:pt x="2819" y="1996"/>
                </a:cubicBezTo>
                <a:close/>
                <a:moveTo>
                  <a:pt x="1945" y="3013"/>
                </a:moveTo>
                <a:lnTo>
                  <a:pt x="1945" y="3013"/>
                </a:lnTo>
                <a:cubicBezTo>
                  <a:pt x="1588" y="4048"/>
                  <a:pt x="1820" y="5386"/>
                  <a:pt x="2552" y="6635"/>
                </a:cubicBezTo>
                <a:cubicBezTo>
                  <a:pt x="2249" y="6760"/>
                  <a:pt x="1945" y="6974"/>
                  <a:pt x="1678" y="7260"/>
                </a:cubicBezTo>
                <a:cubicBezTo>
                  <a:pt x="1660" y="7278"/>
                  <a:pt x="1660" y="7278"/>
                  <a:pt x="1660" y="7296"/>
                </a:cubicBezTo>
                <a:cubicBezTo>
                  <a:pt x="1017" y="5957"/>
                  <a:pt x="1124" y="4334"/>
                  <a:pt x="1945" y="3013"/>
                </a:cubicBezTo>
                <a:close/>
                <a:moveTo>
                  <a:pt x="5876" y="0"/>
                </a:moveTo>
                <a:cubicBezTo>
                  <a:pt x="4664" y="0"/>
                  <a:pt x="3429" y="424"/>
                  <a:pt x="2409" y="1265"/>
                </a:cubicBezTo>
                <a:cubicBezTo>
                  <a:pt x="2325" y="1204"/>
                  <a:pt x="2228" y="1175"/>
                  <a:pt x="2129" y="1175"/>
                </a:cubicBezTo>
                <a:cubicBezTo>
                  <a:pt x="1997" y="1175"/>
                  <a:pt x="1861" y="1226"/>
                  <a:pt x="1749" y="1318"/>
                </a:cubicBezTo>
                <a:cubicBezTo>
                  <a:pt x="1588" y="1497"/>
                  <a:pt x="1553" y="1782"/>
                  <a:pt x="1678" y="1996"/>
                </a:cubicBezTo>
                <a:cubicBezTo>
                  <a:pt x="18" y="4013"/>
                  <a:pt x="0" y="6903"/>
                  <a:pt x="1678" y="8777"/>
                </a:cubicBezTo>
                <a:cubicBezTo>
                  <a:pt x="1713" y="8509"/>
                  <a:pt x="1910" y="8152"/>
                  <a:pt x="2231" y="7831"/>
                </a:cubicBezTo>
                <a:cubicBezTo>
                  <a:pt x="2570" y="7492"/>
                  <a:pt x="2927" y="7296"/>
                  <a:pt x="3194" y="7296"/>
                </a:cubicBezTo>
                <a:cubicBezTo>
                  <a:pt x="3212" y="7028"/>
                  <a:pt x="3408" y="6671"/>
                  <a:pt x="3747" y="6332"/>
                </a:cubicBezTo>
                <a:cubicBezTo>
                  <a:pt x="4068" y="5993"/>
                  <a:pt x="4425" y="5797"/>
                  <a:pt x="4693" y="5779"/>
                </a:cubicBezTo>
                <a:cubicBezTo>
                  <a:pt x="4711" y="5601"/>
                  <a:pt x="4818" y="5351"/>
                  <a:pt x="4996" y="5101"/>
                </a:cubicBezTo>
                <a:cubicBezTo>
                  <a:pt x="5014" y="5137"/>
                  <a:pt x="5050" y="5154"/>
                  <a:pt x="5068" y="5190"/>
                </a:cubicBezTo>
                <a:lnTo>
                  <a:pt x="9064" y="9169"/>
                </a:lnTo>
                <a:cubicBezTo>
                  <a:pt x="9136" y="9258"/>
                  <a:pt x="9243" y="9294"/>
                  <a:pt x="9332" y="9294"/>
                </a:cubicBezTo>
                <a:cubicBezTo>
                  <a:pt x="9439" y="9294"/>
                  <a:pt x="9546" y="9258"/>
                  <a:pt x="9618" y="9169"/>
                </a:cubicBezTo>
                <a:cubicBezTo>
                  <a:pt x="9778" y="9026"/>
                  <a:pt x="9778" y="8759"/>
                  <a:pt x="9618" y="8616"/>
                </a:cubicBezTo>
                <a:lnTo>
                  <a:pt x="5621" y="4619"/>
                </a:lnTo>
                <a:cubicBezTo>
                  <a:pt x="5603" y="4601"/>
                  <a:pt x="5585" y="4584"/>
                  <a:pt x="5549" y="4566"/>
                </a:cubicBezTo>
                <a:cubicBezTo>
                  <a:pt x="5781" y="4387"/>
                  <a:pt x="6031" y="4280"/>
                  <a:pt x="6210" y="4262"/>
                </a:cubicBezTo>
                <a:cubicBezTo>
                  <a:pt x="6210" y="3995"/>
                  <a:pt x="6424" y="3638"/>
                  <a:pt x="6745" y="3299"/>
                </a:cubicBezTo>
                <a:cubicBezTo>
                  <a:pt x="7084" y="2978"/>
                  <a:pt x="7441" y="2764"/>
                  <a:pt x="7708" y="2764"/>
                </a:cubicBezTo>
                <a:cubicBezTo>
                  <a:pt x="7708" y="2496"/>
                  <a:pt x="7940" y="2139"/>
                  <a:pt x="8244" y="1800"/>
                </a:cubicBezTo>
                <a:cubicBezTo>
                  <a:pt x="8565" y="1479"/>
                  <a:pt x="8940" y="1283"/>
                  <a:pt x="9189" y="1265"/>
                </a:cubicBezTo>
                <a:cubicBezTo>
                  <a:pt x="8264" y="419"/>
                  <a:pt x="7081" y="0"/>
                  <a:pt x="5876"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908" name="Google Shape;908;p39"/>
          <p:cNvGrpSpPr/>
          <p:nvPr/>
        </p:nvGrpSpPr>
        <p:grpSpPr>
          <a:xfrm>
            <a:off x="4533046" y="5078674"/>
            <a:ext cx="352082" cy="299802"/>
            <a:chOff x="6919750" y="1464650"/>
            <a:chExt cx="266325" cy="219925"/>
          </a:xfrm>
        </p:grpSpPr>
        <p:sp>
          <p:nvSpPr>
            <p:cNvPr id="909" name="Google Shape;909;p39"/>
            <p:cNvSpPr/>
            <p:nvPr/>
          </p:nvSpPr>
          <p:spPr>
            <a:xfrm>
              <a:off x="6919750" y="1464650"/>
              <a:ext cx="266325" cy="219925"/>
            </a:xfrm>
            <a:custGeom>
              <a:avLst/>
              <a:gdLst/>
              <a:ahLst/>
              <a:cxnLst/>
              <a:rect l="l" t="t" r="r" b="b"/>
              <a:pathLst>
                <a:path w="10653" h="8797" extrusionOk="0">
                  <a:moveTo>
                    <a:pt x="2659" y="2409"/>
                  </a:moveTo>
                  <a:lnTo>
                    <a:pt x="2659" y="3462"/>
                  </a:lnTo>
                  <a:lnTo>
                    <a:pt x="1071" y="3462"/>
                  </a:lnTo>
                  <a:lnTo>
                    <a:pt x="1071" y="2409"/>
                  </a:lnTo>
                  <a:close/>
                  <a:moveTo>
                    <a:pt x="5317" y="2927"/>
                  </a:moveTo>
                  <a:cubicBezTo>
                    <a:pt x="6655" y="2927"/>
                    <a:pt x="7726" y="3997"/>
                    <a:pt x="7726" y="5335"/>
                  </a:cubicBezTo>
                  <a:cubicBezTo>
                    <a:pt x="7726" y="6656"/>
                    <a:pt x="6655" y="7726"/>
                    <a:pt x="5317" y="7726"/>
                  </a:cubicBezTo>
                  <a:cubicBezTo>
                    <a:pt x="3997" y="7726"/>
                    <a:pt x="2926" y="6656"/>
                    <a:pt x="2926" y="5335"/>
                  </a:cubicBezTo>
                  <a:cubicBezTo>
                    <a:pt x="2926" y="3997"/>
                    <a:pt x="3997" y="2927"/>
                    <a:pt x="5317" y="2927"/>
                  </a:cubicBezTo>
                  <a:close/>
                  <a:moveTo>
                    <a:pt x="3997" y="0"/>
                  </a:moveTo>
                  <a:lnTo>
                    <a:pt x="3194" y="1339"/>
                  </a:lnTo>
                  <a:lnTo>
                    <a:pt x="535" y="1339"/>
                  </a:lnTo>
                  <a:cubicBezTo>
                    <a:pt x="232" y="1339"/>
                    <a:pt x="0" y="1571"/>
                    <a:pt x="0" y="1874"/>
                  </a:cubicBezTo>
                  <a:lnTo>
                    <a:pt x="0" y="8262"/>
                  </a:lnTo>
                  <a:cubicBezTo>
                    <a:pt x="0" y="8565"/>
                    <a:pt x="232" y="8797"/>
                    <a:pt x="535" y="8797"/>
                  </a:cubicBezTo>
                  <a:lnTo>
                    <a:pt x="10117" y="8797"/>
                  </a:lnTo>
                  <a:cubicBezTo>
                    <a:pt x="10420" y="8797"/>
                    <a:pt x="10652" y="8565"/>
                    <a:pt x="10652" y="8262"/>
                  </a:cubicBezTo>
                  <a:lnTo>
                    <a:pt x="10652" y="1874"/>
                  </a:lnTo>
                  <a:cubicBezTo>
                    <a:pt x="10652" y="1571"/>
                    <a:pt x="10420" y="1339"/>
                    <a:pt x="10117" y="1339"/>
                  </a:cubicBezTo>
                  <a:lnTo>
                    <a:pt x="7458" y="1339"/>
                  </a:lnTo>
                  <a:lnTo>
                    <a:pt x="6655" y="0"/>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10" name="Google Shape;910;p39"/>
            <p:cNvSpPr/>
            <p:nvPr/>
          </p:nvSpPr>
          <p:spPr>
            <a:xfrm>
              <a:off x="7006275" y="1551175"/>
              <a:ext cx="93250" cy="93250"/>
            </a:xfrm>
            <a:custGeom>
              <a:avLst/>
              <a:gdLst/>
              <a:ahLst/>
              <a:cxnLst/>
              <a:rect l="l" t="t" r="r" b="b"/>
              <a:pathLst>
                <a:path w="3730" h="3730" extrusionOk="0">
                  <a:moveTo>
                    <a:pt x="1856" y="536"/>
                  </a:moveTo>
                  <a:cubicBezTo>
                    <a:pt x="2606" y="536"/>
                    <a:pt x="3194" y="1125"/>
                    <a:pt x="3194" y="1874"/>
                  </a:cubicBezTo>
                  <a:cubicBezTo>
                    <a:pt x="3194" y="2624"/>
                    <a:pt x="2606" y="3195"/>
                    <a:pt x="1856" y="3195"/>
                  </a:cubicBezTo>
                  <a:cubicBezTo>
                    <a:pt x="1125" y="3195"/>
                    <a:pt x="536" y="2624"/>
                    <a:pt x="536" y="1874"/>
                  </a:cubicBezTo>
                  <a:cubicBezTo>
                    <a:pt x="536" y="1125"/>
                    <a:pt x="1125" y="536"/>
                    <a:pt x="1856" y="536"/>
                  </a:cubicBezTo>
                  <a:close/>
                  <a:moveTo>
                    <a:pt x="1856" y="1"/>
                  </a:moveTo>
                  <a:cubicBezTo>
                    <a:pt x="839" y="1"/>
                    <a:pt x="1" y="839"/>
                    <a:pt x="1" y="1874"/>
                  </a:cubicBezTo>
                  <a:cubicBezTo>
                    <a:pt x="1" y="2909"/>
                    <a:pt x="839" y="3730"/>
                    <a:pt x="1856" y="3730"/>
                  </a:cubicBezTo>
                  <a:cubicBezTo>
                    <a:pt x="2909" y="3730"/>
                    <a:pt x="3730" y="2909"/>
                    <a:pt x="3730" y="1874"/>
                  </a:cubicBezTo>
                  <a:cubicBezTo>
                    <a:pt x="3730" y="839"/>
                    <a:pt x="2909" y="1"/>
                    <a:pt x="1856" y="1"/>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911" name="Google Shape;911;p39"/>
          <p:cNvGrpSpPr/>
          <p:nvPr/>
        </p:nvGrpSpPr>
        <p:grpSpPr>
          <a:xfrm>
            <a:off x="5059243" y="5054116"/>
            <a:ext cx="366855" cy="339948"/>
            <a:chOff x="4759875" y="1027050"/>
            <a:chExt cx="277500" cy="249375"/>
          </a:xfrm>
        </p:grpSpPr>
        <p:sp>
          <p:nvSpPr>
            <p:cNvPr id="912" name="Google Shape;912;p39"/>
            <p:cNvSpPr/>
            <p:nvPr/>
          </p:nvSpPr>
          <p:spPr>
            <a:xfrm>
              <a:off x="4885225" y="1027050"/>
              <a:ext cx="26800" cy="39725"/>
            </a:xfrm>
            <a:custGeom>
              <a:avLst/>
              <a:gdLst/>
              <a:ahLst/>
              <a:cxnLst/>
              <a:rect l="l" t="t" r="r" b="b"/>
              <a:pathLst>
                <a:path w="1072" h="1589" extrusionOk="0">
                  <a:moveTo>
                    <a:pt x="536" y="1"/>
                  </a:moveTo>
                  <a:lnTo>
                    <a:pt x="1" y="786"/>
                  </a:lnTo>
                  <a:lnTo>
                    <a:pt x="536" y="1589"/>
                  </a:lnTo>
                  <a:lnTo>
                    <a:pt x="1071" y="786"/>
                  </a:lnTo>
                  <a:lnTo>
                    <a:pt x="536" y="1"/>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13" name="Google Shape;913;p39"/>
            <p:cNvSpPr/>
            <p:nvPr/>
          </p:nvSpPr>
          <p:spPr>
            <a:xfrm>
              <a:off x="4795575" y="1077025"/>
              <a:ext cx="206100" cy="159250"/>
            </a:xfrm>
            <a:custGeom>
              <a:avLst/>
              <a:gdLst/>
              <a:ahLst/>
              <a:cxnLst/>
              <a:rect l="l" t="t" r="r" b="b"/>
              <a:pathLst>
                <a:path w="8244" h="6370" extrusionOk="0">
                  <a:moveTo>
                    <a:pt x="4122" y="0"/>
                  </a:moveTo>
                  <a:lnTo>
                    <a:pt x="2231" y="3158"/>
                  </a:lnTo>
                  <a:lnTo>
                    <a:pt x="0" y="2123"/>
                  </a:lnTo>
                  <a:lnTo>
                    <a:pt x="803" y="5585"/>
                  </a:lnTo>
                  <a:lnTo>
                    <a:pt x="803" y="6370"/>
                  </a:lnTo>
                  <a:lnTo>
                    <a:pt x="7441" y="6370"/>
                  </a:lnTo>
                  <a:lnTo>
                    <a:pt x="7441" y="5585"/>
                  </a:lnTo>
                  <a:lnTo>
                    <a:pt x="8244" y="2123"/>
                  </a:lnTo>
                  <a:lnTo>
                    <a:pt x="6013" y="3158"/>
                  </a:lnTo>
                  <a:lnTo>
                    <a:pt x="4122" y="0"/>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14" name="Google Shape;914;p39"/>
            <p:cNvSpPr/>
            <p:nvPr/>
          </p:nvSpPr>
          <p:spPr>
            <a:xfrm>
              <a:off x="4815650" y="1249650"/>
              <a:ext cx="165950" cy="26775"/>
            </a:xfrm>
            <a:custGeom>
              <a:avLst/>
              <a:gdLst/>
              <a:ahLst/>
              <a:cxnLst/>
              <a:rect l="l" t="t" r="r" b="b"/>
              <a:pathLst>
                <a:path w="6638" h="1071" extrusionOk="0">
                  <a:moveTo>
                    <a:pt x="0" y="0"/>
                  </a:moveTo>
                  <a:lnTo>
                    <a:pt x="0" y="1071"/>
                  </a:lnTo>
                  <a:lnTo>
                    <a:pt x="6638" y="1071"/>
                  </a:lnTo>
                  <a:lnTo>
                    <a:pt x="6638" y="0"/>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15" name="Google Shape;915;p39"/>
            <p:cNvSpPr/>
            <p:nvPr/>
          </p:nvSpPr>
          <p:spPr>
            <a:xfrm>
              <a:off x="4759875" y="1094425"/>
              <a:ext cx="28125" cy="28125"/>
            </a:xfrm>
            <a:custGeom>
              <a:avLst/>
              <a:gdLst/>
              <a:ahLst/>
              <a:cxnLst/>
              <a:rect l="l" t="t" r="r" b="b"/>
              <a:pathLst>
                <a:path w="1125" h="1125" extrusionOk="0">
                  <a:moveTo>
                    <a:pt x="1" y="0"/>
                  </a:moveTo>
                  <a:lnTo>
                    <a:pt x="197" y="928"/>
                  </a:lnTo>
                  <a:lnTo>
                    <a:pt x="1125" y="1124"/>
                  </a:lnTo>
                  <a:lnTo>
                    <a:pt x="1125" y="1124"/>
                  </a:lnTo>
                  <a:lnTo>
                    <a:pt x="929" y="196"/>
                  </a:lnTo>
                  <a:lnTo>
                    <a:pt x="1" y="0"/>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16" name="Google Shape;916;p39"/>
            <p:cNvSpPr/>
            <p:nvPr/>
          </p:nvSpPr>
          <p:spPr>
            <a:xfrm>
              <a:off x="5009225" y="1094425"/>
              <a:ext cx="28150" cy="28125"/>
            </a:xfrm>
            <a:custGeom>
              <a:avLst/>
              <a:gdLst/>
              <a:ahLst/>
              <a:cxnLst/>
              <a:rect l="l" t="t" r="r" b="b"/>
              <a:pathLst>
                <a:path w="1126" h="1125" extrusionOk="0">
                  <a:moveTo>
                    <a:pt x="1125" y="0"/>
                  </a:moveTo>
                  <a:lnTo>
                    <a:pt x="197" y="196"/>
                  </a:lnTo>
                  <a:lnTo>
                    <a:pt x="1" y="1124"/>
                  </a:lnTo>
                  <a:lnTo>
                    <a:pt x="1" y="1124"/>
                  </a:lnTo>
                  <a:lnTo>
                    <a:pt x="929" y="928"/>
                  </a:lnTo>
                  <a:lnTo>
                    <a:pt x="1125" y="0"/>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917" name="Google Shape;917;p39"/>
          <p:cNvGrpSpPr/>
          <p:nvPr/>
        </p:nvGrpSpPr>
        <p:grpSpPr>
          <a:xfrm>
            <a:off x="5600528" y="5038090"/>
            <a:ext cx="372738" cy="343186"/>
            <a:chOff x="3357900" y="1057675"/>
            <a:chExt cx="281950" cy="251750"/>
          </a:xfrm>
        </p:grpSpPr>
        <p:sp>
          <p:nvSpPr>
            <p:cNvPr id="918" name="Google Shape;918;p39"/>
            <p:cNvSpPr/>
            <p:nvPr/>
          </p:nvSpPr>
          <p:spPr>
            <a:xfrm>
              <a:off x="3357900" y="1064075"/>
              <a:ext cx="226625" cy="245350"/>
            </a:xfrm>
            <a:custGeom>
              <a:avLst/>
              <a:gdLst/>
              <a:ahLst/>
              <a:cxnLst/>
              <a:rect l="l" t="t" r="r" b="b"/>
              <a:pathLst>
                <a:path w="9065" h="9814" extrusionOk="0">
                  <a:moveTo>
                    <a:pt x="4158" y="1"/>
                  </a:moveTo>
                  <a:cubicBezTo>
                    <a:pt x="5621" y="1464"/>
                    <a:pt x="6067" y="3730"/>
                    <a:pt x="5103" y="5693"/>
                  </a:cubicBezTo>
                  <a:cubicBezTo>
                    <a:pt x="4227" y="7445"/>
                    <a:pt x="2469" y="8430"/>
                    <a:pt x="654" y="8430"/>
                  </a:cubicBezTo>
                  <a:cubicBezTo>
                    <a:pt x="436" y="8430"/>
                    <a:pt x="218" y="8415"/>
                    <a:pt x="0" y="8387"/>
                  </a:cubicBezTo>
                  <a:lnTo>
                    <a:pt x="0" y="8387"/>
                  </a:lnTo>
                  <a:cubicBezTo>
                    <a:pt x="375" y="8744"/>
                    <a:pt x="803" y="9065"/>
                    <a:pt x="1285" y="9297"/>
                  </a:cubicBezTo>
                  <a:cubicBezTo>
                    <a:pt x="1992" y="9647"/>
                    <a:pt x="2740" y="9813"/>
                    <a:pt x="3476" y="9813"/>
                  </a:cubicBezTo>
                  <a:cubicBezTo>
                    <a:pt x="5285" y="9813"/>
                    <a:pt x="7019" y="8810"/>
                    <a:pt x="7869" y="7084"/>
                  </a:cubicBezTo>
                  <a:cubicBezTo>
                    <a:pt x="9065" y="4640"/>
                    <a:pt x="8101" y="1714"/>
                    <a:pt x="5657" y="482"/>
                  </a:cubicBezTo>
                  <a:cubicBezTo>
                    <a:pt x="5175" y="251"/>
                    <a:pt x="4657" y="72"/>
                    <a:pt x="4158" y="1"/>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19" name="Google Shape;919;p39"/>
            <p:cNvSpPr/>
            <p:nvPr/>
          </p:nvSpPr>
          <p:spPr>
            <a:xfrm>
              <a:off x="3593875" y="1188800"/>
              <a:ext cx="45975" cy="48375"/>
            </a:xfrm>
            <a:custGeom>
              <a:avLst/>
              <a:gdLst/>
              <a:ahLst/>
              <a:cxnLst/>
              <a:rect l="l" t="t" r="r" b="b"/>
              <a:pathLst>
                <a:path w="1839" h="1935" extrusionOk="0">
                  <a:moveTo>
                    <a:pt x="757" y="1"/>
                  </a:moveTo>
                  <a:cubicBezTo>
                    <a:pt x="743" y="1"/>
                    <a:pt x="728" y="3"/>
                    <a:pt x="714" y="8"/>
                  </a:cubicBezTo>
                  <a:cubicBezTo>
                    <a:pt x="660" y="8"/>
                    <a:pt x="607" y="61"/>
                    <a:pt x="607" y="115"/>
                  </a:cubicBezTo>
                  <a:lnTo>
                    <a:pt x="589" y="579"/>
                  </a:lnTo>
                  <a:cubicBezTo>
                    <a:pt x="589" y="632"/>
                    <a:pt x="553" y="668"/>
                    <a:pt x="500" y="686"/>
                  </a:cubicBezTo>
                  <a:lnTo>
                    <a:pt x="89" y="775"/>
                  </a:lnTo>
                  <a:cubicBezTo>
                    <a:pt x="36" y="793"/>
                    <a:pt x="0" y="846"/>
                    <a:pt x="0" y="900"/>
                  </a:cubicBezTo>
                  <a:cubicBezTo>
                    <a:pt x="0" y="953"/>
                    <a:pt x="18" y="1007"/>
                    <a:pt x="72" y="1025"/>
                  </a:cubicBezTo>
                  <a:lnTo>
                    <a:pt x="250" y="1114"/>
                  </a:lnTo>
                  <a:lnTo>
                    <a:pt x="482" y="1239"/>
                  </a:lnTo>
                  <a:cubicBezTo>
                    <a:pt x="482" y="1257"/>
                    <a:pt x="518" y="1274"/>
                    <a:pt x="518" y="1292"/>
                  </a:cubicBezTo>
                  <a:cubicBezTo>
                    <a:pt x="536" y="1310"/>
                    <a:pt x="536" y="1328"/>
                    <a:pt x="536" y="1364"/>
                  </a:cubicBezTo>
                  <a:lnTo>
                    <a:pt x="536" y="1810"/>
                  </a:lnTo>
                  <a:cubicBezTo>
                    <a:pt x="536" y="1863"/>
                    <a:pt x="571" y="1917"/>
                    <a:pt x="607" y="1935"/>
                  </a:cubicBezTo>
                  <a:cubicBezTo>
                    <a:pt x="678" y="1935"/>
                    <a:pt x="732" y="1935"/>
                    <a:pt x="767" y="1881"/>
                  </a:cubicBezTo>
                  <a:lnTo>
                    <a:pt x="1053" y="1524"/>
                  </a:lnTo>
                  <a:cubicBezTo>
                    <a:pt x="1092" y="1498"/>
                    <a:pt x="1122" y="1482"/>
                    <a:pt x="1163" y="1482"/>
                  </a:cubicBezTo>
                  <a:cubicBezTo>
                    <a:pt x="1178" y="1482"/>
                    <a:pt x="1194" y="1484"/>
                    <a:pt x="1214" y="1489"/>
                  </a:cubicBezTo>
                  <a:lnTo>
                    <a:pt x="1642" y="1649"/>
                  </a:lnTo>
                  <a:cubicBezTo>
                    <a:pt x="1656" y="1654"/>
                    <a:pt x="1670" y="1656"/>
                    <a:pt x="1684" y="1656"/>
                  </a:cubicBezTo>
                  <a:cubicBezTo>
                    <a:pt x="1723" y="1656"/>
                    <a:pt x="1758" y="1640"/>
                    <a:pt x="1785" y="1614"/>
                  </a:cubicBezTo>
                  <a:cubicBezTo>
                    <a:pt x="1838" y="1578"/>
                    <a:pt x="1838" y="1506"/>
                    <a:pt x="1802" y="1471"/>
                  </a:cubicBezTo>
                  <a:lnTo>
                    <a:pt x="1535" y="1078"/>
                  </a:lnTo>
                  <a:cubicBezTo>
                    <a:pt x="1517" y="1043"/>
                    <a:pt x="1517" y="989"/>
                    <a:pt x="1535" y="935"/>
                  </a:cubicBezTo>
                  <a:lnTo>
                    <a:pt x="1785" y="579"/>
                  </a:lnTo>
                  <a:cubicBezTo>
                    <a:pt x="1820" y="525"/>
                    <a:pt x="1820" y="472"/>
                    <a:pt x="1785" y="418"/>
                  </a:cubicBezTo>
                  <a:cubicBezTo>
                    <a:pt x="1771" y="392"/>
                    <a:pt x="1730" y="375"/>
                    <a:pt x="1694" y="375"/>
                  </a:cubicBezTo>
                  <a:cubicBezTo>
                    <a:pt x="1681" y="375"/>
                    <a:pt x="1669" y="378"/>
                    <a:pt x="1660" y="382"/>
                  </a:cubicBezTo>
                  <a:lnTo>
                    <a:pt x="1249" y="472"/>
                  </a:lnTo>
                  <a:cubicBezTo>
                    <a:pt x="1236" y="476"/>
                    <a:pt x="1222" y="478"/>
                    <a:pt x="1209" y="478"/>
                  </a:cubicBezTo>
                  <a:cubicBezTo>
                    <a:pt x="1170" y="478"/>
                    <a:pt x="1133" y="458"/>
                    <a:pt x="1106" y="418"/>
                  </a:cubicBezTo>
                  <a:lnTo>
                    <a:pt x="857" y="43"/>
                  </a:lnTo>
                  <a:cubicBezTo>
                    <a:pt x="831" y="17"/>
                    <a:pt x="795" y="1"/>
                    <a:pt x="757" y="1"/>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20" name="Google Shape;920;p39"/>
            <p:cNvSpPr/>
            <p:nvPr/>
          </p:nvSpPr>
          <p:spPr>
            <a:xfrm>
              <a:off x="3562650" y="1057675"/>
              <a:ext cx="77200" cy="78325"/>
            </a:xfrm>
            <a:custGeom>
              <a:avLst/>
              <a:gdLst/>
              <a:ahLst/>
              <a:cxnLst/>
              <a:rect l="l" t="t" r="r" b="b"/>
              <a:pathLst>
                <a:path w="3088" h="3133" extrusionOk="0">
                  <a:moveTo>
                    <a:pt x="934" y="0"/>
                  </a:moveTo>
                  <a:cubicBezTo>
                    <a:pt x="912" y="0"/>
                    <a:pt x="892" y="2"/>
                    <a:pt x="875" y="7"/>
                  </a:cubicBezTo>
                  <a:cubicBezTo>
                    <a:pt x="785" y="60"/>
                    <a:pt x="750" y="150"/>
                    <a:pt x="750" y="239"/>
                  </a:cubicBezTo>
                  <a:lnTo>
                    <a:pt x="839" y="935"/>
                  </a:lnTo>
                  <a:cubicBezTo>
                    <a:pt x="857" y="1024"/>
                    <a:pt x="821" y="1113"/>
                    <a:pt x="732" y="1149"/>
                  </a:cubicBezTo>
                  <a:lnTo>
                    <a:pt x="107" y="1452"/>
                  </a:lnTo>
                  <a:cubicBezTo>
                    <a:pt x="36" y="1488"/>
                    <a:pt x="0" y="1577"/>
                    <a:pt x="0" y="1666"/>
                  </a:cubicBezTo>
                  <a:cubicBezTo>
                    <a:pt x="18" y="1738"/>
                    <a:pt x="89" y="1827"/>
                    <a:pt x="161" y="1845"/>
                  </a:cubicBezTo>
                  <a:lnTo>
                    <a:pt x="464" y="1934"/>
                  </a:lnTo>
                  <a:lnTo>
                    <a:pt x="875" y="2059"/>
                  </a:lnTo>
                  <a:cubicBezTo>
                    <a:pt x="910" y="2059"/>
                    <a:pt x="928" y="2095"/>
                    <a:pt x="982" y="2112"/>
                  </a:cubicBezTo>
                  <a:cubicBezTo>
                    <a:pt x="999" y="2148"/>
                    <a:pt x="1017" y="2184"/>
                    <a:pt x="1035" y="2219"/>
                  </a:cubicBezTo>
                  <a:lnTo>
                    <a:pt x="1142" y="2951"/>
                  </a:lnTo>
                  <a:cubicBezTo>
                    <a:pt x="1160" y="3058"/>
                    <a:pt x="1231" y="3112"/>
                    <a:pt x="1321" y="3129"/>
                  </a:cubicBezTo>
                  <a:cubicBezTo>
                    <a:pt x="1332" y="3132"/>
                    <a:pt x="1343" y="3133"/>
                    <a:pt x="1354" y="3133"/>
                  </a:cubicBezTo>
                  <a:cubicBezTo>
                    <a:pt x="1428" y="3133"/>
                    <a:pt x="1486" y="3082"/>
                    <a:pt x="1517" y="3004"/>
                  </a:cubicBezTo>
                  <a:lnTo>
                    <a:pt x="1874" y="2362"/>
                  </a:lnTo>
                  <a:cubicBezTo>
                    <a:pt x="1918" y="2288"/>
                    <a:pt x="1975" y="2251"/>
                    <a:pt x="2055" y="2251"/>
                  </a:cubicBezTo>
                  <a:cubicBezTo>
                    <a:pt x="2071" y="2251"/>
                    <a:pt x="2088" y="2252"/>
                    <a:pt x="2106" y="2255"/>
                  </a:cubicBezTo>
                  <a:lnTo>
                    <a:pt x="2837" y="2362"/>
                  </a:lnTo>
                  <a:cubicBezTo>
                    <a:pt x="2852" y="2365"/>
                    <a:pt x="2866" y="2367"/>
                    <a:pt x="2880" y="2367"/>
                  </a:cubicBezTo>
                  <a:cubicBezTo>
                    <a:pt x="2949" y="2367"/>
                    <a:pt x="3004" y="2329"/>
                    <a:pt x="3034" y="2255"/>
                  </a:cubicBezTo>
                  <a:cubicBezTo>
                    <a:pt x="3087" y="2184"/>
                    <a:pt x="3069" y="2077"/>
                    <a:pt x="3016" y="2023"/>
                  </a:cubicBezTo>
                  <a:lnTo>
                    <a:pt x="2498" y="1488"/>
                  </a:lnTo>
                  <a:cubicBezTo>
                    <a:pt x="2463" y="1434"/>
                    <a:pt x="2445" y="1327"/>
                    <a:pt x="2463" y="1256"/>
                  </a:cubicBezTo>
                  <a:lnTo>
                    <a:pt x="2748" y="578"/>
                  </a:lnTo>
                  <a:cubicBezTo>
                    <a:pt x="2766" y="507"/>
                    <a:pt x="2766" y="399"/>
                    <a:pt x="2712" y="346"/>
                  </a:cubicBezTo>
                  <a:cubicBezTo>
                    <a:pt x="2677" y="311"/>
                    <a:pt x="2620" y="284"/>
                    <a:pt x="2564" y="284"/>
                  </a:cubicBezTo>
                  <a:cubicBezTo>
                    <a:pt x="2534" y="284"/>
                    <a:pt x="2505" y="292"/>
                    <a:pt x="2480" y="310"/>
                  </a:cubicBezTo>
                  <a:lnTo>
                    <a:pt x="1856" y="614"/>
                  </a:lnTo>
                  <a:cubicBezTo>
                    <a:pt x="1824" y="626"/>
                    <a:pt x="1793" y="632"/>
                    <a:pt x="1763" y="632"/>
                  </a:cubicBezTo>
                  <a:cubicBezTo>
                    <a:pt x="1708" y="632"/>
                    <a:pt x="1659" y="612"/>
                    <a:pt x="1624" y="578"/>
                  </a:cubicBezTo>
                  <a:lnTo>
                    <a:pt x="1124" y="60"/>
                  </a:lnTo>
                  <a:cubicBezTo>
                    <a:pt x="1071" y="20"/>
                    <a:pt x="997" y="0"/>
                    <a:pt x="934"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921" name="Google Shape;921;p39"/>
          <p:cNvGrpSpPr/>
          <p:nvPr/>
        </p:nvGrpSpPr>
        <p:grpSpPr>
          <a:xfrm>
            <a:off x="6163700" y="5023095"/>
            <a:ext cx="191095" cy="401974"/>
            <a:chOff x="3783900" y="1046675"/>
            <a:chExt cx="144550" cy="294875"/>
          </a:xfrm>
        </p:grpSpPr>
        <p:sp>
          <p:nvSpPr>
            <p:cNvPr id="922" name="Google Shape;922;p39"/>
            <p:cNvSpPr/>
            <p:nvPr/>
          </p:nvSpPr>
          <p:spPr>
            <a:xfrm>
              <a:off x="3783900" y="1046675"/>
              <a:ext cx="144550" cy="294875"/>
            </a:xfrm>
            <a:custGeom>
              <a:avLst/>
              <a:gdLst/>
              <a:ahLst/>
              <a:cxnLst/>
              <a:rect l="l" t="t" r="r" b="b"/>
              <a:pathLst>
                <a:path w="5782" h="11795" extrusionOk="0">
                  <a:moveTo>
                    <a:pt x="2891" y="804"/>
                  </a:moveTo>
                  <a:cubicBezTo>
                    <a:pt x="3337" y="804"/>
                    <a:pt x="3694" y="1161"/>
                    <a:pt x="3694" y="1607"/>
                  </a:cubicBezTo>
                  <a:lnTo>
                    <a:pt x="3694" y="7459"/>
                  </a:lnTo>
                  <a:cubicBezTo>
                    <a:pt x="4479" y="7816"/>
                    <a:pt x="4889" y="8690"/>
                    <a:pt x="4711" y="9547"/>
                  </a:cubicBezTo>
                  <a:cubicBezTo>
                    <a:pt x="4497" y="10385"/>
                    <a:pt x="3747" y="10992"/>
                    <a:pt x="2891" y="10992"/>
                  </a:cubicBezTo>
                  <a:cubicBezTo>
                    <a:pt x="2016" y="10992"/>
                    <a:pt x="1267" y="10385"/>
                    <a:pt x="1089" y="9547"/>
                  </a:cubicBezTo>
                  <a:cubicBezTo>
                    <a:pt x="892" y="8690"/>
                    <a:pt x="1303" y="7816"/>
                    <a:pt x="2088" y="7459"/>
                  </a:cubicBezTo>
                  <a:lnTo>
                    <a:pt x="2088" y="1607"/>
                  </a:lnTo>
                  <a:cubicBezTo>
                    <a:pt x="2088" y="1161"/>
                    <a:pt x="2462" y="804"/>
                    <a:pt x="2891" y="804"/>
                  </a:cubicBezTo>
                  <a:close/>
                  <a:moveTo>
                    <a:pt x="2891" y="1"/>
                  </a:moveTo>
                  <a:cubicBezTo>
                    <a:pt x="2016" y="1"/>
                    <a:pt x="1285" y="697"/>
                    <a:pt x="1285" y="1607"/>
                  </a:cubicBezTo>
                  <a:lnTo>
                    <a:pt x="1285" y="6995"/>
                  </a:lnTo>
                  <a:cubicBezTo>
                    <a:pt x="375" y="7691"/>
                    <a:pt x="0" y="8886"/>
                    <a:pt x="357" y="9975"/>
                  </a:cubicBezTo>
                  <a:cubicBezTo>
                    <a:pt x="732" y="11063"/>
                    <a:pt x="1749" y="11795"/>
                    <a:pt x="2891" y="11795"/>
                  </a:cubicBezTo>
                  <a:cubicBezTo>
                    <a:pt x="4033" y="11795"/>
                    <a:pt x="5068" y="11063"/>
                    <a:pt x="5424" y="9975"/>
                  </a:cubicBezTo>
                  <a:cubicBezTo>
                    <a:pt x="5781" y="8886"/>
                    <a:pt x="5407" y="7691"/>
                    <a:pt x="4479" y="6995"/>
                  </a:cubicBezTo>
                  <a:lnTo>
                    <a:pt x="4479" y="1607"/>
                  </a:lnTo>
                  <a:cubicBezTo>
                    <a:pt x="4479" y="715"/>
                    <a:pt x="3765" y="1"/>
                    <a:pt x="2891" y="1"/>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23" name="Google Shape;923;p39"/>
            <p:cNvSpPr/>
            <p:nvPr/>
          </p:nvSpPr>
          <p:spPr>
            <a:xfrm>
              <a:off x="3821350" y="1161775"/>
              <a:ext cx="69625" cy="146325"/>
            </a:xfrm>
            <a:custGeom>
              <a:avLst/>
              <a:gdLst/>
              <a:ahLst/>
              <a:cxnLst/>
              <a:rect l="l" t="t" r="r" b="b"/>
              <a:pathLst>
                <a:path w="2785" h="5853" extrusionOk="0">
                  <a:moveTo>
                    <a:pt x="1125" y="0"/>
                  </a:moveTo>
                  <a:lnTo>
                    <a:pt x="1125" y="3212"/>
                  </a:lnTo>
                  <a:cubicBezTo>
                    <a:pt x="465" y="3355"/>
                    <a:pt x="1" y="3979"/>
                    <a:pt x="72" y="4657"/>
                  </a:cubicBezTo>
                  <a:cubicBezTo>
                    <a:pt x="144" y="5335"/>
                    <a:pt x="715" y="5853"/>
                    <a:pt x="1393" y="5853"/>
                  </a:cubicBezTo>
                  <a:cubicBezTo>
                    <a:pt x="2071" y="5853"/>
                    <a:pt x="2642" y="5335"/>
                    <a:pt x="2713" y="4657"/>
                  </a:cubicBezTo>
                  <a:cubicBezTo>
                    <a:pt x="2784" y="3979"/>
                    <a:pt x="2321" y="3355"/>
                    <a:pt x="1660" y="3212"/>
                  </a:cubicBezTo>
                  <a:lnTo>
                    <a:pt x="1660" y="0"/>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924" name="Google Shape;924;p39"/>
          <p:cNvSpPr/>
          <p:nvPr/>
        </p:nvSpPr>
        <p:spPr>
          <a:xfrm>
            <a:off x="6688739" y="5047329"/>
            <a:ext cx="257162" cy="363054"/>
          </a:xfrm>
          <a:custGeom>
            <a:avLst/>
            <a:gdLst/>
            <a:ahLst/>
            <a:cxnLst/>
            <a:rect l="l" t="t" r="r" b="b"/>
            <a:pathLst>
              <a:path w="7781" h="10653" extrusionOk="0">
                <a:moveTo>
                  <a:pt x="6156" y="1"/>
                </a:moveTo>
                <a:cubicBezTo>
                  <a:pt x="5532" y="1"/>
                  <a:pt x="4997" y="72"/>
                  <a:pt x="4711" y="607"/>
                </a:cubicBezTo>
                <a:cubicBezTo>
                  <a:pt x="4640" y="715"/>
                  <a:pt x="4604" y="839"/>
                  <a:pt x="4604" y="946"/>
                </a:cubicBezTo>
                <a:cubicBezTo>
                  <a:pt x="4604" y="1107"/>
                  <a:pt x="4640" y="1214"/>
                  <a:pt x="4729" y="1339"/>
                </a:cubicBezTo>
                <a:cubicBezTo>
                  <a:pt x="4568" y="1571"/>
                  <a:pt x="4426" y="1821"/>
                  <a:pt x="4283" y="2053"/>
                </a:cubicBezTo>
                <a:cubicBezTo>
                  <a:pt x="4247" y="1981"/>
                  <a:pt x="4176" y="1928"/>
                  <a:pt x="4122" y="1856"/>
                </a:cubicBezTo>
                <a:cubicBezTo>
                  <a:pt x="4122" y="1839"/>
                  <a:pt x="4140" y="1821"/>
                  <a:pt x="4140" y="1785"/>
                </a:cubicBezTo>
                <a:cubicBezTo>
                  <a:pt x="4140" y="1393"/>
                  <a:pt x="3801" y="1107"/>
                  <a:pt x="3444" y="1107"/>
                </a:cubicBezTo>
                <a:cubicBezTo>
                  <a:pt x="3070" y="1107"/>
                  <a:pt x="2499" y="947"/>
                  <a:pt x="2499" y="946"/>
                </a:cubicBezTo>
                <a:lnTo>
                  <a:pt x="2499" y="946"/>
                </a:lnTo>
                <a:cubicBezTo>
                  <a:pt x="2499" y="1571"/>
                  <a:pt x="2570" y="2106"/>
                  <a:pt x="3088" y="2392"/>
                </a:cubicBezTo>
                <a:cubicBezTo>
                  <a:pt x="3195" y="2463"/>
                  <a:pt x="3319" y="2499"/>
                  <a:pt x="3444" y="2499"/>
                </a:cubicBezTo>
                <a:cubicBezTo>
                  <a:pt x="3605" y="2499"/>
                  <a:pt x="3730" y="2445"/>
                  <a:pt x="3855" y="2356"/>
                </a:cubicBezTo>
                <a:cubicBezTo>
                  <a:pt x="3926" y="2445"/>
                  <a:pt x="3980" y="2517"/>
                  <a:pt x="4033" y="2606"/>
                </a:cubicBezTo>
                <a:cubicBezTo>
                  <a:pt x="3605" y="3587"/>
                  <a:pt x="3516" y="4533"/>
                  <a:pt x="3569" y="5407"/>
                </a:cubicBezTo>
                <a:cubicBezTo>
                  <a:pt x="3551" y="5389"/>
                  <a:pt x="3551" y="5389"/>
                  <a:pt x="3516" y="5389"/>
                </a:cubicBezTo>
                <a:cubicBezTo>
                  <a:pt x="3427" y="5336"/>
                  <a:pt x="3337" y="5282"/>
                  <a:pt x="3248" y="5247"/>
                </a:cubicBezTo>
                <a:cubicBezTo>
                  <a:pt x="3266" y="5157"/>
                  <a:pt x="3266" y="5104"/>
                  <a:pt x="3266" y="5032"/>
                </a:cubicBezTo>
                <a:cubicBezTo>
                  <a:pt x="3266" y="4247"/>
                  <a:pt x="2641" y="3623"/>
                  <a:pt x="1874" y="3623"/>
                </a:cubicBezTo>
                <a:cubicBezTo>
                  <a:pt x="1838" y="3625"/>
                  <a:pt x="1800" y="3626"/>
                  <a:pt x="1762" y="3626"/>
                </a:cubicBezTo>
                <a:cubicBezTo>
                  <a:pt x="1031" y="3626"/>
                  <a:pt x="1" y="3320"/>
                  <a:pt x="1" y="3320"/>
                </a:cubicBezTo>
                <a:lnTo>
                  <a:pt x="1" y="3320"/>
                </a:lnTo>
                <a:cubicBezTo>
                  <a:pt x="1" y="4551"/>
                  <a:pt x="126" y="5639"/>
                  <a:pt x="1214" y="6246"/>
                </a:cubicBezTo>
                <a:cubicBezTo>
                  <a:pt x="1410" y="6371"/>
                  <a:pt x="1642" y="6424"/>
                  <a:pt x="1892" y="6424"/>
                </a:cubicBezTo>
                <a:cubicBezTo>
                  <a:pt x="2410" y="6424"/>
                  <a:pt x="2838" y="6157"/>
                  <a:pt x="3088" y="5764"/>
                </a:cubicBezTo>
                <a:cubicBezTo>
                  <a:pt x="3159" y="5800"/>
                  <a:pt x="3248" y="5835"/>
                  <a:pt x="3302" y="5871"/>
                </a:cubicBezTo>
                <a:cubicBezTo>
                  <a:pt x="3409" y="5925"/>
                  <a:pt x="3534" y="5978"/>
                  <a:pt x="3658" y="6032"/>
                </a:cubicBezTo>
                <a:cubicBezTo>
                  <a:pt x="3712" y="6424"/>
                  <a:pt x="3783" y="6799"/>
                  <a:pt x="3819" y="7156"/>
                </a:cubicBezTo>
                <a:cubicBezTo>
                  <a:pt x="3962" y="7923"/>
                  <a:pt x="4087" y="8655"/>
                  <a:pt x="4015" y="9333"/>
                </a:cubicBezTo>
                <a:cubicBezTo>
                  <a:pt x="3766" y="9440"/>
                  <a:pt x="3534" y="9582"/>
                  <a:pt x="3337" y="9779"/>
                </a:cubicBezTo>
                <a:cubicBezTo>
                  <a:pt x="3070" y="9654"/>
                  <a:pt x="2784" y="9582"/>
                  <a:pt x="2481" y="9582"/>
                </a:cubicBezTo>
                <a:cubicBezTo>
                  <a:pt x="1714" y="9582"/>
                  <a:pt x="1053" y="10011"/>
                  <a:pt x="714" y="10653"/>
                </a:cubicBezTo>
                <a:lnTo>
                  <a:pt x="7620" y="10653"/>
                </a:lnTo>
                <a:cubicBezTo>
                  <a:pt x="7298" y="10135"/>
                  <a:pt x="6745" y="9779"/>
                  <a:pt x="6103" y="9725"/>
                </a:cubicBezTo>
                <a:cubicBezTo>
                  <a:pt x="5728" y="9404"/>
                  <a:pt x="5264" y="9190"/>
                  <a:pt x="4747" y="9190"/>
                </a:cubicBezTo>
                <a:cubicBezTo>
                  <a:pt x="4676" y="9190"/>
                  <a:pt x="4604" y="9190"/>
                  <a:pt x="4533" y="9208"/>
                </a:cubicBezTo>
                <a:cubicBezTo>
                  <a:pt x="4586" y="8530"/>
                  <a:pt x="4479" y="7852"/>
                  <a:pt x="4337" y="7156"/>
                </a:cubicBezTo>
                <a:cubicBezTo>
                  <a:pt x="4390" y="7067"/>
                  <a:pt x="4479" y="6977"/>
                  <a:pt x="4604" y="6888"/>
                </a:cubicBezTo>
                <a:cubicBezTo>
                  <a:pt x="4818" y="7370"/>
                  <a:pt x="5300" y="7727"/>
                  <a:pt x="5871" y="7727"/>
                </a:cubicBezTo>
                <a:cubicBezTo>
                  <a:pt x="6121" y="7727"/>
                  <a:pt x="6371" y="7655"/>
                  <a:pt x="6567" y="7530"/>
                </a:cubicBezTo>
                <a:cubicBezTo>
                  <a:pt x="7637" y="6959"/>
                  <a:pt x="7780" y="5853"/>
                  <a:pt x="7780" y="4622"/>
                </a:cubicBezTo>
                <a:lnTo>
                  <a:pt x="7780" y="4622"/>
                </a:lnTo>
                <a:cubicBezTo>
                  <a:pt x="7780" y="4622"/>
                  <a:pt x="6739" y="4910"/>
                  <a:pt x="6008" y="4910"/>
                </a:cubicBezTo>
                <a:cubicBezTo>
                  <a:pt x="5967" y="4910"/>
                  <a:pt x="5927" y="4909"/>
                  <a:pt x="5889" y="4908"/>
                </a:cubicBezTo>
                <a:cubicBezTo>
                  <a:pt x="5122" y="4908"/>
                  <a:pt x="4497" y="5532"/>
                  <a:pt x="4497" y="6317"/>
                </a:cubicBezTo>
                <a:lnTo>
                  <a:pt x="4497" y="6335"/>
                </a:lnTo>
                <a:cubicBezTo>
                  <a:pt x="4408" y="6388"/>
                  <a:pt x="4337" y="6424"/>
                  <a:pt x="4247" y="6496"/>
                </a:cubicBezTo>
                <a:cubicBezTo>
                  <a:pt x="4087" y="5514"/>
                  <a:pt x="3998" y="4497"/>
                  <a:pt x="4319" y="3391"/>
                </a:cubicBezTo>
                <a:cubicBezTo>
                  <a:pt x="4444" y="3337"/>
                  <a:pt x="4604" y="3302"/>
                  <a:pt x="4765" y="3302"/>
                </a:cubicBezTo>
                <a:cubicBezTo>
                  <a:pt x="4765" y="3480"/>
                  <a:pt x="4872" y="3659"/>
                  <a:pt x="5015" y="3766"/>
                </a:cubicBezTo>
                <a:cubicBezTo>
                  <a:pt x="5122" y="3855"/>
                  <a:pt x="5246" y="3891"/>
                  <a:pt x="5354" y="3908"/>
                </a:cubicBezTo>
                <a:cubicBezTo>
                  <a:pt x="5410" y="3917"/>
                  <a:pt x="5464" y="3921"/>
                  <a:pt x="5517" y="3921"/>
                </a:cubicBezTo>
                <a:cubicBezTo>
                  <a:pt x="6030" y="3921"/>
                  <a:pt x="6370" y="3542"/>
                  <a:pt x="6710" y="3105"/>
                </a:cubicBezTo>
                <a:cubicBezTo>
                  <a:pt x="6710" y="3105"/>
                  <a:pt x="6156" y="2873"/>
                  <a:pt x="5853" y="2659"/>
                </a:cubicBezTo>
                <a:cubicBezTo>
                  <a:pt x="5729" y="2558"/>
                  <a:pt x="5584" y="2511"/>
                  <a:pt x="5439" y="2511"/>
                </a:cubicBezTo>
                <a:cubicBezTo>
                  <a:pt x="5253" y="2511"/>
                  <a:pt x="5066" y="2590"/>
                  <a:pt x="4925" y="2731"/>
                </a:cubicBezTo>
                <a:cubicBezTo>
                  <a:pt x="4800" y="2731"/>
                  <a:pt x="4640" y="2749"/>
                  <a:pt x="4515" y="2766"/>
                </a:cubicBezTo>
                <a:cubicBezTo>
                  <a:pt x="4676" y="2392"/>
                  <a:pt x="4890" y="2017"/>
                  <a:pt x="5157" y="1607"/>
                </a:cubicBezTo>
                <a:cubicBezTo>
                  <a:pt x="5211" y="1625"/>
                  <a:pt x="5246" y="1625"/>
                  <a:pt x="5300" y="1625"/>
                </a:cubicBezTo>
                <a:cubicBezTo>
                  <a:pt x="5693" y="1625"/>
                  <a:pt x="5996" y="1303"/>
                  <a:pt x="5996" y="929"/>
                </a:cubicBezTo>
                <a:cubicBezTo>
                  <a:pt x="5996" y="590"/>
                  <a:pt x="6156" y="1"/>
                  <a:pt x="6156" y="1"/>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925" name="Google Shape;925;p39"/>
          <p:cNvGrpSpPr/>
          <p:nvPr/>
        </p:nvGrpSpPr>
        <p:grpSpPr>
          <a:xfrm>
            <a:off x="7062980" y="4780478"/>
            <a:ext cx="552596" cy="674409"/>
            <a:chOff x="238550" y="1487175"/>
            <a:chExt cx="418000" cy="494725"/>
          </a:xfrm>
        </p:grpSpPr>
        <p:sp>
          <p:nvSpPr>
            <p:cNvPr id="926" name="Google Shape;926;p39"/>
            <p:cNvSpPr/>
            <p:nvPr/>
          </p:nvSpPr>
          <p:spPr>
            <a:xfrm>
              <a:off x="238550" y="1487175"/>
              <a:ext cx="184700" cy="358675"/>
            </a:xfrm>
            <a:custGeom>
              <a:avLst/>
              <a:gdLst/>
              <a:ahLst/>
              <a:cxnLst/>
              <a:rect l="l" t="t" r="r" b="b"/>
              <a:pathLst>
                <a:path w="7388" h="14347" extrusionOk="0">
                  <a:moveTo>
                    <a:pt x="1" y="1"/>
                  </a:moveTo>
                  <a:close/>
                  <a:moveTo>
                    <a:pt x="4997" y="13543"/>
                  </a:moveTo>
                  <a:lnTo>
                    <a:pt x="4997" y="14346"/>
                  </a:lnTo>
                  <a:lnTo>
                    <a:pt x="7388" y="14346"/>
                  </a:lnTo>
                  <a:lnTo>
                    <a:pt x="7388" y="13543"/>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27" name="Google Shape;927;p39"/>
            <p:cNvSpPr/>
            <p:nvPr/>
          </p:nvSpPr>
          <p:spPr>
            <a:xfrm>
              <a:off x="596300" y="1825750"/>
              <a:ext cx="60250" cy="20100"/>
            </a:xfrm>
            <a:custGeom>
              <a:avLst/>
              <a:gdLst/>
              <a:ahLst/>
              <a:cxnLst/>
              <a:rect l="l" t="t" r="r" b="b"/>
              <a:pathLst>
                <a:path w="2410" h="804" extrusionOk="0">
                  <a:moveTo>
                    <a:pt x="1" y="0"/>
                  </a:moveTo>
                  <a:lnTo>
                    <a:pt x="1" y="803"/>
                  </a:lnTo>
                  <a:lnTo>
                    <a:pt x="2409" y="803"/>
                  </a:lnTo>
                  <a:lnTo>
                    <a:pt x="2409" y="0"/>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28" name="Google Shape;928;p39"/>
            <p:cNvSpPr/>
            <p:nvPr/>
          </p:nvSpPr>
          <p:spPr>
            <a:xfrm>
              <a:off x="436600" y="1762400"/>
              <a:ext cx="146800" cy="146350"/>
            </a:xfrm>
            <a:custGeom>
              <a:avLst/>
              <a:gdLst/>
              <a:ahLst/>
              <a:cxnLst/>
              <a:rect l="l" t="t" r="r" b="b"/>
              <a:pathLst>
                <a:path w="5872" h="5854" extrusionOk="0">
                  <a:moveTo>
                    <a:pt x="2927" y="1"/>
                  </a:moveTo>
                  <a:cubicBezTo>
                    <a:pt x="1321" y="1"/>
                    <a:pt x="1" y="1321"/>
                    <a:pt x="1" y="2927"/>
                  </a:cubicBezTo>
                  <a:cubicBezTo>
                    <a:pt x="1" y="4551"/>
                    <a:pt x="1321" y="5853"/>
                    <a:pt x="2927" y="5853"/>
                  </a:cubicBezTo>
                  <a:cubicBezTo>
                    <a:pt x="4551" y="5853"/>
                    <a:pt x="5871" y="4551"/>
                    <a:pt x="5871" y="2927"/>
                  </a:cubicBezTo>
                  <a:cubicBezTo>
                    <a:pt x="5871" y="1321"/>
                    <a:pt x="4551" y="1"/>
                    <a:pt x="2927" y="1"/>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29" name="Google Shape;929;p39"/>
            <p:cNvSpPr/>
            <p:nvPr/>
          </p:nvSpPr>
          <p:spPr>
            <a:xfrm>
              <a:off x="499950" y="1922100"/>
              <a:ext cx="20100" cy="59800"/>
            </a:xfrm>
            <a:custGeom>
              <a:avLst/>
              <a:gdLst/>
              <a:ahLst/>
              <a:cxnLst/>
              <a:rect l="l" t="t" r="r" b="b"/>
              <a:pathLst>
                <a:path w="804" h="2392" extrusionOk="0">
                  <a:moveTo>
                    <a:pt x="1" y="0"/>
                  </a:moveTo>
                  <a:lnTo>
                    <a:pt x="1" y="2391"/>
                  </a:lnTo>
                  <a:lnTo>
                    <a:pt x="804" y="2391"/>
                  </a:lnTo>
                  <a:lnTo>
                    <a:pt x="804" y="0"/>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30" name="Google Shape;930;p39"/>
            <p:cNvSpPr/>
            <p:nvPr/>
          </p:nvSpPr>
          <p:spPr>
            <a:xfrm>
              <a:off x="499950" y="1689250"/>
              <a:ext cx="20100" cy="59800"/>
            </a:xfrm>
            <a:custGeom>
              <a:avLst/>
              <a:gdLst/>
              <a:ahLst/>
              <a:cxnLst/>
              <a:rect l="l" t="t" r="r" b="b"/>
              <a:pathLst>
                <a:path w="804" h="2392" extrusionOk="0">
                  <a:moveTo>
                    <a:pt x="1" y="1"/>
                  </a:moveTo>
                  <a:lnTo>
                    <a:pt x="1" y="2391"/>
                  </a:lnTo>
                  <a:lnTo>
                    <a:pt x="804" y="2391"/>
                  </a:lnTo>
                  <a:lnTo>
                    <a:pt x="804" y="1"/>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31" name="Google Shape;931;p39"/>
            <p:cNvSpPr/>
            <p:nvPr/>
          </p:nvSpPr>
          <p:spPr>
            <a:xfrm>
              <a:off x="399150" y="1889525"/>
              <a:ext cx="56675" cy="56675"/>
            </a:xfrm>
            <a:custGeom>
              <a:avLst/>
              <a:gdLst/>
              <a:ahLst/>
              <a:cxnLst/>
              <a:rect l="l" t="t" r="r" b="b"/>
              <a:pathLst>
                <a:path w="2267" h="2267" extrusionOk="0">
                  <a:moveTo>
                    <a:pt x="1695" y="1"/>
                  </a:moveTo>
                  <a:lnTo>
                    <a:pt x="0" y="1696"/>
                  </a:lnTo>
                  <a:lnTo>
                    <a:pt x="571" y="2267"/>
                  </a:lnTo>
                  <a:lnTo>
                    <a:pt x="2266" y="572"/>
                  </a:lnTo>
                  <a:lnTo>
                    <a:pt x="1695" y="1"/>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32" name="Google Shape;932;p39"/>
            <p:cNvSpPr/>
            <p:nvPr/>
          </p:nvSpPr>
          <p:spPr>
            <a:xfrm>
              <a:off x="564175" y="1725375"/>
              <a:ext cx="56675" cy="56675"/>
            </a:xfrm>
            <a:custGeom>
              <a:avLst/>
              <a:gdLst/>
              <a:ahLst/>
              <a:cxnLst/>
              <a:rect l="l" t="t" r="r" b="b"/>
              <a:pathLst>
                <a:path w="2267" h="2267" extrusionOk="0">
                  <a:moveTo>
                    <a:pt x="1696" y="1"/>
                  </a:moveTo>
                  <a:lnTo>
                    <a:pt x="1" y="1696"/>
                  </a:lnTo>
                  <a:lnTo>
                    <a:pt x="572" y="2267"/>
                  </a:lnTo>
                  <a:lnTo>
                    <a:pt x="2267" y="572"/>
                  </a:lnTo>
                  <a:lnTo>
                    <a:pt x="1696" y="1"/>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33" name="Google Shape;933;p39"/>
            <p:cNvSpPr/>
            <p:nvPr/>
          </p:nvSpPr>
          <p:spPr>
            <a:xfrm>
              <a:off x="399600" y="1724925"/>
              <a:ext cx="56675" cy="56675"/>
            </a:xfrm>
            <a:custGeom>
              <a:avLst/>
              <a:gdLst/>
              <a:ahLst/>
              <a:cxnLst/>
              <a:rect l="l" t="t" r="r" b="b"/>
              <a:pathLst>
                <a:path w="2267" h="2267" extrusionOk="0">
                  <a:moveTo>
                    <a:pt x="571" y="1"/>
                  </a:moveTo>
                  <a:lnTo>
                    <a:pt x="0" y="572"/>
                  </a:lnTo>
                  <a:lnTo>
                    <a:pt x="1695" y="2267"/>
                  </a:lnTo>
                  <a:lnTo>
                    <a:pt x="2266" y="1696"/>
                  </a:lnTo>
                  <a:lnTo>
                    <a:pt x="571" y="1"/>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34" name="Google Shape;934;p39"/>
            <p:cNvSpPr/>
            <p:nvPr/>
          </p:nvSpPr>
          <p:spPr>
            <a:xfrm>
              <a:off x="564175" y="1889975"/>
              <a:ext cx="56250" cy="56675"/>
            </a:xfrm>
            <a:custGeom>
              <a:avLst/>
              <a:gdLst/>
              <a:ahLst/>
              <a:cxnLst/>
              <a:rect l="l" t="t" r="r" b="b"/>
              <a:pathLst>
                <a:path w="2250" h="2267" extrusionOk="0">
                  <a:moveTo>
                    <a:pt x="554" y="1"/>
                  </a:moveTo>
                  <a:lnTo>
                    <a:pt x="1" y="572"/>
                  </a:lnTo>
                  <a:lnTo>
                    <a:pt x="1696" y="2267"/>
                  </a:lnTo>
                  <a:lnTo>
                    <a:pt x="2249" y="1696"/>
                  </a:lnTo>
                  <a:lnTo>
                    <a:pt x="554" y="1"/>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935" name="Google Shape;935;p39"/>
          <p:cNvSpPr/>
          <p:nvPr/>
        </p:nvSpPr>
        <p:spPr>
          <a:xfrm>
            <a:off x="7732374" y="5181214"/>
            <a:ext cx="374490" cy="217396"/>
          </a:xfrm>
          <a:custGeom>
            <a:avLst/>
            <a:gdLst/>
            <a:ahLst/>
            <a:cxnLst/>
            <a:rect l="l" t="t" r="r" b="b"/>
            <a:pathLst>
              <a:path w="11331" h="6379" extrusionOk="0">
                <a:moveTo>
                  <a:pt x="4807" y="0"/>
                </a:moveTo>
                <a:cubicBezTo>
                  <a:pt x="4627" y="0"/>
                  <a:pt x="4445" y="20"/>
                  <a:pt x="4265" y="62"/>
                </a:cubicBezTo>
                <a:cubicBezTo>
                  <a:pt x="3212" y="330"/>
                  <a:pt x="2445" y="1276"/>
                  <a:pt x="2445" y="2382"/>
                </a:cubicBezTo>
                <a:lnTo>
                  <a:pt x="2445" y="2418"/>
                </a:lnTo>
                <a:cubicBezTo>
                  <a:pt x="2335" y="2399"/>
                  <a:pt x="2226" y="2390"/>
                  <a:pt x="2117" y="2390"/>
                </a:cubicBezTo>
                <a:cubicBezTo>
                  <a:pt x="1500" y="2390"/>
                  <a:pt x="912" y="2684"/>
                  <a:pt x="518" y="3185"/>
                </a:cubicBezTo>
                <a:cubicBezTo>
                  <a:pt x="72" y="3774"/>
                  <a:pt x="0" y="4559"/>
                  <a:pt x="321" y="5237"/>
                </a:cubicBezTo>
                <a:cubicBezTo>
                  <a:pt x="625" y="5897"/>
                  <a:pt x="1285" y="6325"/>
                  <a:pt x="2017" y="6379"/>
                </a:cubicBezTo>
                <a:lnTo>
                  <a:pt x="9742" y="6379"/>
                </a:lnTo>
                <a:cubicBezTo>
                  <a:pt x="10617" y="6379"/>
                  <a:pt x="11330" y="5665"/>
                  <a:pt x="11330" y="4791"/>
                </a:cubicBezTo>
                <a:cubicBezTo>
                  <a:pt x="11330" y="3916"/>
                  <a:pt x="10617" y="3185"/>
                  <a:pt x="9742" y="3185"/>
                </a:cubicBezTo>
                <a:lnTo>
                  <a:pt x="9618" y="3185"/>
                </a:lnTo>
                <a:cubicBezTo>
                  <a:pt x="9618" y="2525"/>
                  <a:pt x="9296" y="1918"/>
                  <a:pt x="8779" y="1561"/>
                </a:cubicBezTo>
                <a:cubicBezTo>
                  <a:pt x="8435" y="1320"/>
                  <a:pt x="8031" y="1197"/>
                  <a:pt x="7626" y="1197"/>
                </a:cubicBezTo>
                <a:cubicBezTo>
                  <a:pt x="7401" y="1197"/>
                  <a:pt x="7175" y="1235"/>
                  <a:pt x="6959" y="1311"/>
                </a:cubicBezTo>
                <a:cubicBezTo>
                  <a:pt x="6543" y="495"/>
                  <a:pt x="5696" y="0"/>
                  <a:pt x="4807"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36" name="Google Shape;936;p39"/>
          <p:cNvSpPr/>
          <p:nvPr/>
        </p:nvSpPr>
        <p:spPr>
          <a:xfrm>
            <a:off x="8223836" y="5091980"/>
            <a:ext cx="352082" cy="376448"/>
          </a:xfrm>
          <a:custGeom>
            <a:avLst/>
            <a:gdLst/>
            <a:ahLst/>
            <a:cxnLst/>
            <a:rect l="l" t="t" r="r" b="b"/>
            <a:pathLst>
              <a:path w="10653" h="11046" extrusionOk="0">
                <a:moveTo>
                  <a:pt x="5336" y="1"/>
                </a:moveTo>
                <a:cubicBezTo>
                  <a:pt x="5193" y="1"/>
                  <a:pt x="5068" y="126"/>
                  <a:pt x="5068" y="268"/>
                </a:cubicBezTo>
                <a:lnTo>
                  <a:pt x="5068" y="607"/>
                </a:lnTo>
                <a:cubicBezTo>
                  <a:pt x="2249" y="732"/>
                  <a:pt x="1" y="2838"/>
                  <a:pt x="1" y="5389"/>
                </a:cubicBezTo>
                <a:cubicBezTo>
                  <a:pt x="1" y="5479"/>
                  <a:pt x="54" y="5532"/>
                  <a:pt x="143" y="5532"/>
                </a:cubicBezTo>
                <a:cubicBezTo>
                  <a:pt x="215" y="5532"/>
                  <a:pt x="268" y="5479"/>
                  <a:pt x="268" y="5389"/>
                </a:cubicBezTo>
                <a:cubicBezTo>
                  <a:pt x="268" y="4604"/>
                  <a:pt x="1000" y="3962"/>
                  <a:pt x="1874" y="3962"/>
                </a:cubicBezTo>
                <a:cubicBezTo>
                  <a:pt x="2748" y="3962"/>
                  <a:pt x="3462" y="4604"/>
                  <a:pt x="3462" y="5389"/>
                </a:cubicBezTo>
                <a:cubicBezTo>
                  <a:pt x="3462" y="5479"/>
                  <a:pt x="3516" y="5532"/>
                  <a:pt x="3605" y="5532"/>
                </a:cubicBezTo>
                <a:cubicBezTo>
                  <a:pt x="3676" y="5532"/>
                  <a:pt x="3730" y="5479"/>
                  <a:pt x="3730" y="5389"/>
                </a:cubicBezTo>
                <a:cubicBezTo>
                  <a:pt x="3730" y="4693"/>
                  <a:pt x="4301" y="4105"/>
                  <a:pt x="5068" y="3998"/>
                </a:cubicBezTo>
                <a:lnTo>
                  <a:pt x="5068" y="9386"/>
                </a:lnTo>
                <a:lnTo>
                  <a:pt x="4925" y="9386"/>
                </a:lnTo>
                <a:lnTo>
                  <a:pt x="4925" y="9993"/>
                </a:lnTo>
                <a:cubicBezTo>
                  <a:pt x="4925" y="10135"/>
                  <a:pt x="4818" y="10260"/>
                  <a:pt x="4658" y="10260"/>
                </a:cubicBezTo>
                <a:cubicBezTo>
                  <a:pt x="4515" y="10260"/>
                  <a:pt x="4390" y="10135"/>
                  <a:pt x="4390" y="9993"/>
                </a:cubicBezTo>
                <a:cubicBezTo>
                  <a:pt x="4390" y="9761"/>
                  <a:pt x="4229" y="9582"/>
                  <a:pt x="3997" y="9582"/>
                </a:cubicBezTo>
                <a:cubicBezTo>
                  <a:pt x="3765" y="9582"/>
                  <a:pt x="3605" y="9761"/>
                  <a:pt x="3605" y="9993"/>
                </a:cubicBezTo>
                <a:cubicBezTo>
                  <a:pt x="3605" y="10581"/>
                  <a:pt x="4087" y="11045"/>
                  <a:pt x="4658" y="11045"/>
                </a:cubicBezTo>
                <a:cubicBezTo>
                  <a:pt x="5246" y="11045"/>
                  <a:pt x="5728" y="10581"/>
                  <a:pt x="5728" y="9993"/>
                </a:cubicBezTo>
                <a:lnTo>
                  <a:pt x="5728" y="9386"/>
                </a:lnTo>
                <a:lnTo>
                  <a:pt x="5585" y="9386"/>
                </a:lnTo>
                <a:lnTo>
                  <a:pt x="5585" y="3998"/>
                </a:lnTo>
                <a:cubicBezTo>
                  <a:pt x="6353" y="4105"/>
                  <a:pt x="6924" y="4693"/>
                  <a:pt x="6924" y="5389"/>
                </a:cubicBezTo>
                <a:cubicBezTo>
                  <a:pt x="6924" y="5479"/>
                  <a:pt x="6977" y="5532"/>
                  <a:pt x="7066" y="5532"/>
                </a:cubicBezTo>
                <a:cubicBezTo>
                  <a:pt x="7138" y="5532"/>
                  <a:pt x="7191" y="5479"/>
                  <a:pt x="7191" y="5389"/>
                </a:cubicBezTo>
                <a:cubicBezTo>
                  <a:pt x="7191" y="4604"/>
                  <a:pt x="7923" y="3962"/>
                  <a:pt x="8797" y="3962"/>
                </a:cubicBezTo>
                <a:cubicBezTo>
                  <a:pt x="9671" y="3962"/>
                  <a:pt x="10385" y="4604"/>
                  <a:pt x="10385" y="5389"/>
                </a:cubicBezTo>
                <a:cubicBezTo>
                  <a:pt x="10385" y="5479"/>
                  <a:pt x="10439" y="5532"/>
                  <a:pt x="10528" y="5532"/>
                </a:cubicBezTo>
                <a:cubicBezTo>
                  <a:pt x="10599" y="5532"/>
                  <a:pt x="10653" y="5479"/>
                  <a:pt x="10653" y="5389"/>
                </a:cubicBezTo>
                <a:cubicBezTo>
                  <a:pt x="10653" y="2838"/>
                  <a:pt x="8422" y="732"/>
                  <a:pt x="5585" y="607"/>
                </a:cubicBezTo>
                <a:lnTo>
                  <a:pt x="5585" y="268"/>
                </a:lnTo>
                <a:cubicBezTo>
                  <a:pt x="5585" y="126"/>
                  <a:pt x="5478" y="1"/>
                  <a:pt x="5336" y="1"/>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937" name="Google Shape;937;p39"/>
          <p:cNvGrpSpPr/>
          <p:nvPr/>
        </p:nvGrpSpPr>
        <p:grpSpPr>
          <a:xfrm>
            <a:off x="8815358" y="5107237"/>
            <a:ext cx="364707" cy="363804"/>
            <a:chOff x="6010925" y="3998175"/>
            <a:chExt cx="275875" cy="266875"/>
          </a:xfrm>
        </p:grpSpPr>
        <p:sp>
          <p:nvSpPr>
            <p:cNvPr id="938" name="Google Shape;938;p39"/>
            <p:cNvSpPr/>
            <p:nvPr/>
          </p:nvSpPr>
          <p:spPr>
            <a:xfrm>
              <a:off x="6222525" y="3998175"/>
              <a:ext cx="64275" cy="58575"/>
            </a:xfrm>
            <a:custGeom>
              <a:avLst/>
              <a:gdLst/>
              <a:ahLst/>
              <a:cxnLst/>
              <a:rect l="l" t="t" r="r" b="b"/>
              <a:pathLst>
                <a:path w="2571" h="2343" extrusionOk="0">
                  <a:moveTo>
                    <a:pt x="2029" y="1"/>
                  </a:moveTo>
                  <a:cubicBezTo>
                    <a:pt x="1562" y="1"/>
                    <a:pt x="729" y="167"/>
                    <a:pt x="1" y="362"/>
                  </a:cubicBezTo>
                  <a:cubicBezTo>
                    <a:pt x="358" y="576"/>
                    <a:pt x="733" y="862"/>
                    <a:pt x="1089" y="1219"/>
                  </a:cubicBezTo>
                  <a:cubicBezTo>
                    <a:pt x="1464" y="1594"/>
                    <a:pt x="1750" y="1968"/>
                    <a:pt x="1964" y="2343"/>
                  </a:cubicBezTo>
                  <a:cubicBezTo>
                    <a:pt x="2231" y="1308"/>
                    <a:pt x="2570" y="255"/>
                    <a:pt x="2374" y="77"/>
                  </a:cubicBezTo>
                  <a:cubicBezTo>
                    <a:pt x="2326" y="24"/>
                    <a:pt x="2203" y="1"/>
                    <a:pt x="2029" y="1"/>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39" name="Google Shape;939;p39"/>
            <p:cNvSpPr/>
            <p:nvPr/>
          </p:nvSpPr>
          <p:spPr>
            <a:xfrm>
              <a:off x="6010925" y="4089600"/>
              <a:ext cx="85400" cy="77650"/>
            </a:xfrm>
            <a:custGeom>
              <a:avLst/>
              <a:gdLst/>
              <a:ahLst/>
              <a:cxnLst/>
              <a:rect l="l" t="t" r="r" b="b"/>
              <a:pathLst>
                <a:path w="3416" h="3106" extrusionOk="0">
                  <a:moveTo>
                    <a:pt x="2802" y="0"/>
                  </a:moveTo>
                  <a:cubicBezTo>
                    <a:pt x="2669" y="0"/>
                    <a:pt x="2534" y="44"/>
                    <a:pt x="2434" y="131"/>
                  </a:cubicBezTo>
                  <a:lnTo>
                    <a:pt x="329" y="2254"/>
                  </a:lnTo>
                  <a:cubicBezTo>
                    <a:pt x="0" y="2567"/>
                    <a:pt x="246" y="3106"/>
                    <a:pt x="663" y="3106"/>
                  </a:cubicBezTo>
                  <a:cubicBezTo>
                    <a:pt x="699" y="3106"/>
                    <a:pt x="737" y="3102"/>
                    <a:pt x="775" y="3093"/>
                  </a:cubicBezTo>
                  <a:lnTo>
                    <a:pt x="2541" y="2683"/>
                  </a:lnTo>
                  <a:cubicBezTo>
                    <a:pt x="2684" y="2022"/>
                    <a:pt x="2934" y="1130"/>
                    <a:pt x="3415" y="203"/>
                  </a:cubicBezTo>
                  <a:lnTo>
                    <a:pt x="2969" y="24"/>
                  </a:lnTo>
                  <a:cubicBezTo>
                    <a:pt x="2916" y="8"/>
                    <a:pt x="2859" y="0"/>
                    <a:pt x="2802"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40" name="Google Shape;940;p39"/>
            <p:cNvSpPr/>
            <p:nvPr/>
          </p:nvSpPr>
          <p:spPr>
            <a:xfrm>
              <a:off x="6111825" y="4181175"/>
              <a:ext cx="80400" cy="83875"/>
            </a:xfrm>
            <a:custGeom>
              <a:avLst/>
              <a:gdLst/>
              <a:ahLst/>
              <a:cxnLst/>
              <a:rect l="l" t="t" r="r" b="b"/>
              <a:pathLst>
                <a:path w="3216" h="3355" extrusionOk="0">
                  <a:moveTo>
                    <a:pt x="2912" y="1"/>
                  </a:moveTo>
                  <a:cubicBezTo>
                    <a:pt x="2020" y="483"/>
                    <a:pt x="1164" y="733"/>
                    <a:pt x="486" y="857"/>
                  </a:cubicBezTo>
                  <a:lnTo>
                    <a:pt x="75" y="2749"/>
                  </a:lnTo>
                  <a:cubicBezTo>
                    <a:pt x="0" y="3087"/>
                    <a:pt x="259" y="3355"/>
                    <a:pt x="544" y="3355"/>
                  </a:cubicBezTo>
                  <a:cubicBezTo>
                    <a:pt x="664" y="3355"/>
                    <a:pt x="790" y="3306"/>
                    <a:pt x="896" y="3195"/>
                  </a:cubicBezTo>
                  <a:lnTo>
                    <a:pt x="3019" y="1089"/>
                  </a:lnTo>
                  <a:cubicBezTo>
                    <a:pt x="3162" y="964"/>
                    <a:pt x="3216" y="750"/>
                    <a:pt x="3126" y="554"/>
                  </a:cubicBezTo>
                  <a:lnTo>
                    <a:pt x="2912" y="1"/>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41" name="Google Shape;941;p39"/>
            <p:cNvSpPr/>
            <p:nvPr/>
          </p:nvSpPr>
          <p:spPr>
            <a:xfrm>
              <a:off x="6086050" y="4013025"/>
              <a:ext cx="179325" cy="178900"/>
            </a:xfrm>
            <a:custGeom>
              <a:avLst/>
              <a:gdLst/>
              <a:ahLst/>
              <a:cxnLst/>
              <a:rect l="l" t="t" r="r" b="b"/>
              <a:pathLst>
                <a:path w="7173" h="7156" extrusionOk="0">
                  <a:moveTo>
                    <a:pt x="4844" y="1521"/>
                  </a:moveTo>
                  <a:cubicBezTo>
                    <a:pt x="5050" y="1521"/>
                    <a:pt x="5255" y="1597"/>
                    <a:pt x="5406" y="1749"/>
                  </a:cubicBezTo>
                  <a:cubicBezTo>
                    <a:pt x="5728" y="2070"/>
                    <a:pt x="5728" y="2570"/>
                    <a:pt x="5406" y="2873"/>
                  </a:cubicBezTo>
                  <a:cubicBezTo>
                    <a:pt x="5255" y="3025"/>
                    <a:pt x="5054" y="3100"/>
                    <a:pt x="4851" y="3100"/>
                  </a:cubicBezTo>
                  <a:cubicBezTo>
                    <a:pt x="4648" y="3100"/>
                    <a:pt x="4443" y="3025"/>
                    <a:pt x="4282" y="2873"/>
                  </a:cubicBezTo>
                  <a:cubicBezTo>
                    <a:pt x="3979" y="2570"/>
                    <a:pt x="3979" y="2070"/>
                    <a:pt x="4282" y="1749"/>
                  </a:cubicBezTo>
                  <a:cubicBezTo>
                    <a:pt x="4434" y="1597"/>
                    <a:pt x="4639" y="1521"/>
                    <a:pt x="4844" y="1521"/>
                  </a:cubicBezTo>
                  <a:close/>
                  <a:moveTo>
                    <a:pt x="4728" y="0"/>
                  </a:moveTo>
                  <a:cubicBezTo>
                    <a:pt x="3943" y="321"/>
                    <a:pt x="3051" y="875"/>
                    <a:pt x="2195" y="1731"/>
                  </a:cubicBezTo>
                  <a:cubicBezTo>
                    <a:pt x="607" y="3319"/>
                    <a:pt x="143" y="5246"/>
                    <a:pt x="0" y="6334"/>
                  </a:cubicBezTo>
                  <a:lnTo>
                    <a:pt x="839" y="7155"/>
                  </a:lnTo>
                  <a:cubicBezTo>
                    <a:pt x="1927" y="7012"/>
                    <a:pt x="3854" y="6566"/>
                    <a:pt x="5442" y="4978"/>
                  </a:cubicBezTo>
                  <a:cubicBezTo>
                    <a:pt x="6299" y="4122"/>
                    <a:pt x="6852" y="3248"/>
                    <a:pt x="7173" y="2445"/>
                  </a:cubicBezTo>
                  <a:cubicBezTo>
                    <a:pt x="6994" y="2017"/>
                    <a:pt x="6655" y="1499"/>
                    <a:pt x="6156" y="982"/>
                  </a:cubicBezTo>
                  <a:cubicBezTo>
                    <a:pt x="5674" y="518"/>
                    <a:pt x="5174" y="179"/>
                    <a:pt x="4728"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42" name="Google Shape;942;p39"/>
            <p:cNvSpPr/>
            <p:nvPr/>
          </p:nvSpPr>
          <p:spPr>
            <a:xfrm>
              <a:off x="6042775" y="4183750"/>
              <a:ext cx="57575" cy="47550"/>
            </a:xfrm>
            <a:custGeom>
              <a:avLst/>
              <a:gdLst/>
              <a:ahLst/>
              <a:cxnLst/>
              <a:rect l="l" t="t" r="r" b="b"/>
              <a:pathLst>
                <a:path w="2303" h="1902" extrusionOk="0">
                  <a:moveTo>
                    <a:pt x="1416" y="0"/>
                  </a:moveTo>
                  <a:cubicBezTo>
                    <a:pt x="1347" y="0"/>
                    <a:pt x="1253" y="55"/>
                    <a:pt x="1107" y="201"/>
                  </a:cubicBezTo>
                  <a:cubicBezTo>
                    <a:pt x="661" y="647"/>
                    <a:pt x="0" y="1629"/>
                    <a:pt x="197" y="1861"/>
                  </a:cubicBezTo>
                  <a:cubicBezTo>
                    <a:pt x="227" y="1889"/>
                    <a:pt x="270" y="1901"/>
                    <a:pt x="323" y="1901"/>
                  </a:cubicBezTo>
                  <a:cubicBezTo>
                    <a:pt x="676" y="1901"/>
                    <a:pt x="1468" y="1341"/>
                    <a:pt x="1856" y="969"/>
                  </a:cubicBezTo>
                  <a:cubicBezTo>
                    <a:pt x="2302" y="505"/>
                    <a:pt x="1927" y="540"/>
                    <a:pt x="1731" y="344"/>
                  </a:cubicBezTo>
                  <a:cubicBezTo>
                    <a:pt x="1590" y="203"/>
                    <a:pt x="1550" y="0"/>
                    <a:pt x="1416"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943" name="Google Shape;943;p39"/>
          <p:cNvGrpSpPr/>
          <p:nvPr/>
        </p:nvGrpSpPr>
        <p:grpSpPr>
          <a:xfrm>
            <a:off x="9417554" y="5125862"/>
            <a:ext cx="352082" cy="308322"/>
            <a:chOff x="6866650" y="1038650"/>
            <a:chExt cx="266325" cy="226175"/>
          </a:xfrm>
        </p:grpSpPr>
        <p:sp>
          <p:nvSpPr>
            <p:cNvPr id="944" name="Google Shape;944;p39"/>
            <p:cNvSpPr/>
            <p:nvPr/>
          </p:nvSpPr>
          <p:spPr>
            <a:xfrm>
              <a:off x="6866650" y="1078350"/>
              <a:ext cx="39725" cy="186475"/>
            </a:xfrm>
            <a:custGeom>
              <a:avLst/>
              <a:gdLst/>
              <a:ahLst/>
              <a:cxnLst/>
              <a:rect l="l" t="t" r="r" b="b"/>
              <a:pathLst>
                <a:path w="1589" h="7459" extrusionOk="0">
                  <a:moveTo>
                    <a:pt x="536" y="1"/>
                  </a:moveTo>
                  <a:cubicBezTo>
                    <a:pt x="233" y="1"/>
                    <a:pt x="1" y="250"/>
                    <a:pt x="1" y="536"/>
                  </a:cubicBezTo>
                  <a:lnTo>
                    <a:pt x="1" y="6924"/>
                  </a:lnTo>
                  <a:cubicBezTo>
                    <a:pt x="1" y="7227"/>
                    <a:pt x="233" y="7459"/>
                    <a:pt x="536" y="7459"/>
                  </a:cubicBezTo>
                  <a:lnTo>
                    <a:pt x="1589" y="7459"/>
                  </a:lnTo>
                  <a:lnTo>
                    <a:pt x="1589" y="1"/>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45" name="Google Shape;945;p39"/>
            <p:cNvSpPr/>
            <p:nvPr/>
          </p:nvSpPr>
          <p:spPr>
            <a:xfrm>
              <a:off x="7092800" y="1078350"/>
              <a:ext cx="40175" cy="186475"/>
            </a:xfrm>
            <a:custGeom>
              <a:avLst/>
              <a:gdLst/>
              <a:ahLst/>
              <a:cxnLst/>
              <a:rect l="l" t="t" r="r" b="b"/>
              <a:pathLst>
                <a:path w="1607" h="7459" extrusionOk="0">
                  <a:moveTo>
                    <a:pt x="1" y="1"/>
                  </a:moveTo>
                  <a:lnTo>
                    <a:pt x="1" y="7459"/>
                  </a:lnTo>
                  <a:lnTo>
                    <a:pt x="1072" y="7459"/>
                  </a:lnTo>
                  <a:cubicBezTo>
                    <a:pt x="1375" y="7459"/>
                    <a:pt x="1607" y="7227"/>
                    <a:pt x="1607" y="6924"/>
                  </a:cubicBezTo>
                  <a:lnTo>
                    <a:pt x="1607" y="536"/>
                  </a:lnTo>
                  <a:cubicBezTo>
                    <a:pt x="1607" y="250"/>
                    <a:pt x="1375" y="1"/>
                    <a:pt x="1072" y="1"/>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46" name="Google Shape;946;p39"/>
            <p:cNvSpPr/>
            <p:nvPr/>
          </p:nvSpPr>
          <p:spPr>
            <a:xfrm>
              <a:off x="6919750" y="1038650"/>
              <a:ext cx="159700" cy="226175"/>
            </a:xfrm>
            <a:custGeom>
              <a:avLst/>
              <a:gdLst/>
              <a:ahLst/>
              <a:cxnLst/>
              <a:rect l="l" t="t" r="r" b="b"/>
              <a:pathLst>
                <a:path w="6388" h="9047" extrusionOk="0">
                  <a:moveTo>
                    <a:pt x="3997" y="786"/>
                  </a:moveTo>
                  <a:cubicBezTo>
                    <a:pt x="4086" y="786"/>
                    <a:pt x="4140" y="857"/>
                    <a:pt x="4140" y="929"/>
                  </a:cubicBezTo>
                  <a:lnTo>
                    <a:pt x="4140" y="1589"/>
                  </a:lnTo>
                  <a:lnTo>
                    <a:pt x="2266" y="1589"/>
                  </a:lnTo>
                  <a:lnTo>
                    <a:pt x="2266" y="929"/>
                  </a:lnTo>
                  <a:cubicBezTo>
                    <a:pt x="2266" y="857"/>
                    <a:pt x="2320" y="786"/>
                    <a:pt x="2409" y="786"/>
                  </a:cubicBezTo>
                  <a:close/>
                  <a:moveTo>
                    <a:pt x="2409" y="1"/>
                  </a:moveTo>
                  <a:cubicBezTo>
                    <a:pt x="1891" y="1"/>
                    <a:pt x="1463" y="411"/>
                    <a:pt x="1463" y="929"/>
                  </a:cubicBezTo>
                  <a:lnTo>
                    <a:pt x="1463" y="1589"/>
                  </a:lnTo>
                  <a:lnTo>
                    <a:pt x="0" y="1589"/>
                  </a:lnTo>
                  <a:lnTo>
                    <a:pt x="0" y="9047"/>
                  </a:lnTo>
                  <a:lnTo>
                    <a:pt x="6388" y="9047"/>
                  </a:lnTo>
                  <a:lnTo>
                    <a:pt x="6388" y="1589"/>
                  </a:lnTo>
                  <a:lnTo>
                    <a:pt x="4925" y="1589"/>
                  </a:lnTo>
                  <a:lnTo>
                    <a:pt x="4925" y="929"/>
                  </a:lnTo>
                  <a:cubicBezTo>
                    <a:pt x="4925" y="411"/>
                    <a:pt x="4514" y="1"/>
                    <a:pt x="3997" y="1"/>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947" name="Google Shape;947;p39"/>
          <p:cNvGrpSpPr/>
          <p:nvPr/>
        </p:nvGrpSpPr>
        <p:grpSpPr>
          <a:xfrm>
            <a:off x="5155087" y="1762012"/>
            <a:ext cx="272497" cy="362441"/>
            <a:chOff x="2033075" y="2942475"/>
            <a:chExt cx="206125" cy="265875"/>
          </a:xfrm>
        </p:grpSpPr>
        <p:sp>
          <p:nvSpPr>
            <p:cNvPr id="948" name="Google Shape;948;p39"/>
            <p:cNvSpPr/>
            <p:nvPr/>
          </p:nvSpPr>
          <p:spPr>
            <a:xfrm>
              <a:off x="2033075" y="2942475"/>
              <a:ext cx="206125" cy="265875"/>
            </a:xfrm>
            <a:custGeom>
              <a:avLst/>
              <a:gdLst/>
              <a:ahLst/>
              <a:cxnLst/>
              <a:rect l="l" t="t" r="r" b="b"/>
              <a:pathLst>
                <a:path w="8245" h="10635" extrusionOk="0">
                  <a:moveTo>
                    <a:pt x="4908" y="1124"/>
                  </a:moveTo>
                  <a:lnTo>
                    <a:pt x="6567" y="2783"/>
                  </a:lnTo>
                  <a:lnTo>
                    <a:pt x="4908" y="2783"/>
                  </a:lnTo>
                  <a:lnTo>
                    <a:pt x="4908" y="1124"/>
                  </a:lnTo>
                  <a:close/>
                  <a:moveTo>
                    <a:pt x="4122" y="803"/>
                  </a:moveTo>
                  <a:lnTo>
                    <a:pt x="4122" y="3586"/>
                  </a:lnTo>
                  <a:lnTo>
                    <a:pt x="7441" y="3586"/>
                  </a:lnTo>
                  <a:lnTo>
                    <a:pt x="7441" y="9849"/>
                  </a:lnTo>
                  <a:lnTo>
                    <a:pt x="786" y="9849"/>
                  </a:lnTo>
                  <a:lnTo>
                    <a:pt x="786" y="803"/>
                  </a:lnTo>
                  <a:close/>
                  <a:moveTo>
                    <a:pt x="1" y="0"/>
                  </a:moveTo>
                  <a:lnTo>
                    <a:pt x="1" y="10634"/>
                  </a:lnTo>
                  <a:lnTo>
                    <a:pt x="8244" y="10634"/>
                  </a:lnTo>
                  <a:lnTo>
                    <a:pt x="8244" y="2926"/>
                  </a:lnTo>
                  <a:lnTo>
                    <a:pt x="4908" y="0"/>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49" name="Google Shape;949;p39"/>
            <p:cNvSpPr/>
            <p:nvPr/>
          </p:nvSpPr>
          <p:spPr>
            <a:xfrm>
              <a:off x="2072775" y="3065575"/>
              <a:ext cx="126275" cy="13400"/>
            </a:xfrm>
            <a:custGeom>
              <a:avLst/>
              <a:gdLst/>
              <a:ahLst/>
              <a:cxnLst/>
              <a:rect l="l" t="t" r="r" b="b"/>
              <a:pathLst>
                <a:path w="5051" h="536" extrusionOk="0">
                  <a:moveTo>
                    <a:pt x="1" y="1"/>
                  </a:moveTo>
                  <a:lnTo>
                    <a:pt x="1" y="536"/>
                  </a:lnTo>
                  <a:lnTo>
                    <a:pt x="5050" y="536"/>
                  </a:lnTo>
                  <a:lnTo>
                    <a:pt x="5050" y="1"/>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50" name="Google Shape;950;p39"/>
            <p:cNvSpPr/>
            <p:nvPr/>
          </p:nvSpPr>
          <p:spPr>
            <a:xfrm>
              <a:off x="2072775" y="3038825"/>
              <a:ext cx="43300" cy="13400"/>
            </a:xfrm>
            <a:custGeom>
              <a:avLst/>
              <a:gdLst/>
              <a:ahLst/>
              <a:cxnLst/>
              <a:rect l="l" t="t" r="r" b="b"/>
              <a:pathLst>
                <a:path w="1732" h="536" extrusionOk="0">
                  <a:moveTo>
                    <a:pt x="1" y="0"/>
                  </a:moveTo>
                  <a:lnTo>
                    <a:pt x="1" y="535"/>
                  </a:lnTo>
                  <a:lnTo>
                    <a:pt x="1732" y="535"/>
                  </a:lnTo>
                  <a:lnTo>
                    <a:pt x="1732" y="0"/>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51" name="Google Shape;951;p39"/>
            <p:cNvSpPr/>
            <p:nvPr/>
          </p:nvSpPr>
          <p:spPr>
            <a:xfrm>
              <a:off x="2072775" y="3091900"/>
              <a:ext cx="126275" cy="13400"/>
            </a:xfrm>
            <a:custGeom>
              <a:avLst/>
              <a:gdLst/>
              <a:ahLst/>
              <a:cxnLst/>
              <a:rect l="l" t="t" r="r" b="b"/>
              <a:pathLst>
                <a:path w="5051" h="536" extrusionOk="0">
                  <a:moveTo>
                    <a:pt x="1" y="0"/>
                  </a:moveTo>
                  <a:lnTo>
                    <a:pt x="1" y="536"/>
                  </a:lnTo>
                  <a:lnTo>
                    <a:pt x="5050" y="536"/>
                  </a:lnTo>
                  <a:lnTo>
                    <a:pt x="5050" y="0"/>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52" name="Google Shape;952;p39"/>
            <p:cNvSpPr/>
            <p:nvPr/>
          </p:nvSpPr>
          <p:spPr>
            <a:xfrm>
              <a:off x="2072775" y="3118650"/>
              <a:ext cx="126275" cy="13425"/>
            </a:xfrm>
            <a:custGeom>
              <a:avLst/>
              <a:gdLst/>
              <a:ahLst/>
              <a:cxnLst/>
              <a:rect l="l" t="t" r="r" b="b"/>
              <a:pathLst>
                <a:path w="5051" h="537" extrusionOk="0">
                  <a:moveTo>
                    <a:pt x="1" y="1"/>
                  </a:moveTo>
                  <a:lnTo>
                    <a:pt x="1" y="536"/>
                  </a:lnTo>
                  <a:lnTo>
                    <a:pt x="5050" y="536"/>
                  </a:lnTo>
                  <a:lnTo>
                    <a:pt x="5050" y="1"/>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53" name="Google Shape;953;p39"/>
            <p:cNvSpPr/>
            <p:nvPr/>
          </p:nvSpPr>
          <p:spPr>
            <a:xfrm>
              <a:off x="2072775" y="3145425"/>
              <a:ext cx="126275" cy="13400"/>
            </a:xfrm>
            <a:custGeom>
              <a:avLst/>
              <a:gdLst/>
              <a:ahLst/>
              <a:cxnLst/>
              <a:rect l="l" t="t" r="r" b="b"/>
              <a:pathLst>
                <a:path w="5051" h="536" extrusionOk="0">
                  <a:moveTo>
                    <a:pt x="1" y="0"/>
                  </a:moveTo>
                  <a:lnTo>
                    <a:pt x="1" y="536"/>
                  </a:lnTo>
                  <a:lnTo>
                    <a:pt x="5050" y="536"/>
                  </a:lnTo>
                  <a:lnTo>
                    <a:pt x="5050" y="0"/>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954" name="Google Shape;954;p39"/>
          <p:cNvSpPr/>
          <p:nvPr/>
        </p:nvSpPr>
        <p:spPr>
          <a:xfrm>
            <a:off x="2519516" y="5702423"/>
            <a:ext cx="281917" cy="398327"/>
          </a:xfrm>
          <a:custGeom>
            <a:avLst/>
            <a:gdLst/>
            <a:ahLst/>
            <a:cxnLst/>
            <a:rect l="l" t="t" r="r" b="b"/>
            <a:pathLst>
              <a:path w="8530" h="11688" extrusionOk="0">
                <a:moveTo>
                  <a:pt x="3373" y="857"/>
                </a:moveTo>
                <a:lnTo>
                  <a:pt x="3373" y="857"/>
                </a:lnTo>
                <a:cubicBezTo>
                  <a:pt x="3159" y="1142"/>
                  <a:pt x="3052" y="1499"/>
                  <a:pt x="3052" y="1856"/>
                </a:cubicBezTo>
                <a:lnTo>
                  <a:pt x="3052" y="2659"/>
                </a:lnTo>
                <a:lnTo>
                  <a:pt x="2392" y="2659"/>
                </a:lnTo>
                <a:lnTo>
                  <a:pt x="2392" y="2124"/>
                </a:lnTo>
                <a:cubicBezTo>
                  <a:pt x="2392" y="1517"/>
                  <a:pt x="2802" y="1017"/>
                  <a:pt x="3373" y="857"/>
                </a:cubicBezTo>
                <a:close/>
                <a:moveTo>
                  <a:pt x="4069" y="839"/>
                </a:moveTo>
                <a:cubicBezTo>
                  <a:pt x="4640" y="1000"/>
                  <a:pt x="5050" y="1499"/>
                  <a:pt x="5050" y="2124"/>
                </a:cubicBezTo>
                <a:lnTo>
                  <a:pt x="5050" y="2659"/>
                </a:lnTo>
                <a:lnTo>
                  <a:pt x="3587" y="2659"/>
                </a:lnTo>
                <a:lnTo>
                  <a:pt x="3587" y="1856"/>
                </a:lnTo>
                <a:cubicBezTo>
                  <a:pt x="3587" y="1463"/>
                  <a:pt x="3784" y="1107"/>
                  <a:pt x="4069" y="839"/>
                </a:cubicBezTo>
                <a:close/>
                <a:moveTo>
                  <a:pt x="4925" y="536"/>
                </a:moveTo>
                <a:cubicBezTo>
                  <a:pt x="5657" y="536"/>
                  <a:pt x="6246" y="1124"/>
                  <a:pt x="6246" y="1856"/>
                </a:cubicBezTo>
                <a:lnTo>
                  <a:pt x="6246" y="2659"/>
                </a:lnTo>
                <a:lnTo>
                  <a:pt x="5586" y="2659"/>
                </a:lnTo>
                <a:lnTo>
                  <a:pt x="5586" y="2124"/>
                </a:lnTo>
                <a:cubicBezTo>
                  <a:pt x="5586" y="1463"/>
                  <a:pt x="5247" y="875"/>
                  <a:pt x="4711" y="554"/>
                </a:cubicBezTo>
                <a:cubicBezTo>
                  <a:pt x="4783" y="554"/>
                  <a:pt x="4854" y="536"/>
                  <a:pt x="4925" y="536"/>
                </a:cubicBezTo>
                <a:close/>
                <a:moveTo>
                  <a:pt x="7316" y="4871"/>
                </a:moveTo>
                <a:lnTo>
                  <a:pt x="7691" y="9796"/>
                </a:lnTo>
                <a:lnTo>
                  <a:pt x="6959" y="10528"/>
                </a:lnTo>
                <a:lnTo>
                  <a:pt x="7316" y="4871"/>
                </a:lnTo>
                <a:close/>
                <a:moveTo>
                  <a:pt x="6603" y="3462"/>
                </a:moveTo>
                <a:lnTo>
                  <a:pt x="6139" y="10902"/>
                </a:lnTo>
                <a:lnTo>
                  <a:pt x="804" y="10902"/>
                </a:lnTo>
                <a:lnTo>
                  <a:pt x="1286" y="3462"/>
                </a:lnTo>
                <a:lnTo>
                  <a:pt x="1857" y="3462"/>
                </a:lnTo>
                <a:lnTo>
                  <a:pt x="1857" y="4515"/>
                </a:lnTo>
                <a:cubicBezTo>
                  <a:pt x="1857" y="4675"/>
                  <a:pt x="1981" y="4782"/>
                  <a:pt x="2124" y="4782"/>
                </a:cubicBezTo>
                <a:cubicBezTo>
                  <a:pt x="2267" y="4782"/>
                  <a:pt x="2392" y="4675"/>
                  <a:pt x="2392" y="4515"/>
                </a:cubicBezTo>
                <a:lnTo>
                  <a:pt x="2392" y="3462"/>
                </a:lnTo>
                <a:lnTo>
                  <a:pt x="5050" y="3462"/>
                </a:lnTo>
                <a:lnTo>
                  <a:pt x="5050" y="4515"/>
                </a:lnTo>
                <a:cubicBezTo>
                  <a:pt x="5050" y="4675"/>
                  <a:pt x="5175" y="4782"/>
                  <a:pt x="5318" y="4782"/>
                </a:cubicBezTo>
                <a:cubicBezTo>
                  <a:pt x="5479" y="4782"/>
                  <a:pt x="5586" y="4675"/>
                  <a:pt x="5586" y="4515"/>
                </a:cubicBezTo>
                <a:lnTo>
                  <a:pt x="5586" y="3462"/>
                </a:lnTo>
                <a:close/>
                <a:moveTo>
                  <a:pt x="4925" y="0"/>
                </a:moveTo>
                <a:cubicBezTo>
                  <a:pt x="4569" y="0"/>
                  <a:pt x="4230" y="107"/>
                  <a:pt x="3962" y="286"/>
                </a:cubicBezTo>
                <a:cubicBezTo>
                  <a:pt x="3873" y="268"/>
                  <a:pt x="3801" y="268"/>
                  <a:pt x="3730" y="268"/>
                </a:cubicBezTo>
                <a:cubicBezTo>
                  <a:pt x="2695" y="268"/>
                  <a:pt x="1857" y="1107"/>
                  <a:pt x="1857" y="2124"/>
                </a:cubicBezTo>
                <a:lnTo>
                  <a:pt x="1857" y="2659"/>
                </a:lnTo>
                <a:lnTo>
                  <a:pt x="1036" y="2659"/>
                </a:lnTo>
                <a:cubicBezTo>
                  <a:pt x="768" y="2659"/>
                  <a:pt x="518" y="2873"/>
                  <a:pt x="500" y="3159"/>
                </a:cubicBezTo>
                <a:lnTo>
                  <a:pt x="19" y="11134"/>
                </a:lnTo>
                <a:cubicBezTo>
                  <a:pt x="1" y="11455"/>
                  <a:pt x="233" y="11687"/>
                  <a:pt x="536" y="11687"/>
                </a:cubicBezTo>
                <a:lnTo>
                  <a:pt x="6710" y="11687"/>
                </a:lnTo>
                <a:cubicBezTo>
                  <a:pt x="6852" y="11687"/>
                  <a:pt x="6995" y="11634"/>
                  <a:pt x="7084" y="11527"/>
                </a:cubicBezTo>
                <a:lnTo>
                  <a:pt x="8351" y="10278"/>
                </a:lnTo>
                <a:cubicBezTo>
                  <a:pt x="8458" y="10171"/>
                  <a:pt x="8530" y="10010"/>
                  <a:pt x="8512" y="9867"/>
                </a:cubicBezTo>
                <a:lnTo>
                  <a:pt x="7977" y="3159"/>
                </a:lnTo>
                <a:cubicBezTo>
                  <a:pt x="7977" y="2891"/>
                  <a:pt x="7727" y="2659"/>
                  <a:pt x="7459" y="2659"/>
                </a:cubicBezTo>
                <a:lnTo>
                  <a:pt x="6781" y="2659"/>
                </a:lnTo>
                <a:lnTo>
                  <a:pt x="6781" y="1856"/>
                </a:lnTo>
                <a:cubicBezTo>
                  <a:pt x="6781" y="839"/>
                  <a:pt x="5960" y="0"/>
                  <a:pt x="4925"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955" name="Google Shape;955;p39"/>
          <p:cNvGrpSpPr/>
          <p:nvPr/>
        </p:nvGrpSpPr>
        <p:grpSpPr>
          <a:xfrm>
            <a:off x="3016802" y="5738414"/>
            <a:ext cx="325576" cy="362441"/>
            <a:chOff x="3081775" y="1061400"/>
            <a:chExt cx="246275" cy="265875"/>
          </a:xfrm>
        </p:grpSpPr>
        <p:sp>
          <p:nvSpPr>
            <p:cNvPr id="956" name="Google Shape;956;p39"/>
            <p:cNvSpPr/>
            <p:nvPr/>
          </p:nvSpPr>
          <p:spPr>
            <a:xfrm>
              <a:off x="3081775" y="1061400"/>
              <a:ext cx="246275" cy="225750"/>
            </a:xfrm>
            <a:custGeom>
              <a:avLst/>
              <a:gdLst/>
              <a:ahLst/>
              <a:cxnLst/>
              <a:rect l="l" t="t" r="r" b="b"/>
              <a:pathLst>
                <a:path w="9851" h="9030" extrusionOk="0">
                  <a:moveTo>
                    <a:pt x="3070" y="2124"/>
                  </a:moveTo>
                  <a:lnTo>
                    <a:pt x="3070" y="3052"/>
                  </a:lnTo>
                  <a:lnTo>
                    <a:pt x="1607" y="3052"/>
                  </a:lnTo>
                  <a:lnTo>
                    <a:pt x="1607" y="2124"/>
                  </a:lnTo>
                  <a:close/>
                  <a:moveTo>
                    <a:pt x="5068" y="2124"/>
                  </a:moveTo>
                  <a:lnTo>
                    <a:pt x="5068" y="3052"/>
                  </a:lnTo>
                  <a:lnTo>
                    <a:pt x="3605" y="3052"/>
                  </a:lnTo>
                  <a:lnTo>
                    <a:pt x="3605" y="2124"/>
                  </a:lnTo>
                  <a:close/>
                  <a:moveTo>
                    <a:pt x="7067" y="2124"/>
                  </a:moveTo>
                  <a:lnTo>
                    <a:pt x="7067" y="3052"/>
                  </a:lnTo>
                  <a:lnTo>
                    <a:pt x="5603" y="3052"/>
                  </a:lnTo>
                  <a:lnTo>
                    <a:pt x="5603" y="2124"/>
                  </a:lnTo>
                  <a:close/>
                  <a:moveTo>
                    <a:pt x="9065" y="2124"/>
                  </a:moveTo>
                  <a:lnTo>
                    <a:pt x="9065" y="3052"/>
                  </a:lnTo>
                  <a:lnTo>
                    <a:pt x="7584" y="3052"/>
                  </a:lnTo>
                  <a:lnTo>
                    <a:pt x="7584" y="2124"/>
                  </a:lnTo>
                  <a:close/>
                  <a:moveTo>
                    <a:pt x="3070" y="3587"/>
                  </a:moveTo>
                  <a:lnTo>
                    <a:pt x="3070" y="4515"/>
                  </a:lnTo>
                  <a:lnTo>
                    <a:pt x="1607" y="4515"/>
                  </a:lnTo>
                  <a:lnTo>
                    <a:pt x="1607" y="3587"/>
                  </a:lnTo>
                  <a:close/>
                  <a:moveTo>
                    <a:pt x="5068" y="3587"/>
                  </a:moveTo>
                  <a:lnTo>
                    <a:pt x="5068" y="4515"/>
                  </a:lnTo>
                  <a:lnTo>
                    <a:pt x="3605" y="4515"/>
                  </a:lnTo>
                  <a:lnTo>
                    <a:pt x="3605" y="3587"/>
                  </a:lnTo>
                  <a:close/>
                  <a:moveTo>
                    <a:pt x="7067" y="3587"/>
                  </a:moveTo>
                  <a:lnTo>
                    <a:pt x="7067" y="4515"/>
                  </a:lnTo>
                  <a:lnTo>
                    <a:pt x="5603" y="4515"/>
                  </a:lnTo>
                  <a:lnTo>
                    <a:pt x="5603" y="3587"/>
                  </a:lnTo>
                  <a:close/>
                  <a:moveTo>
                    <a:pt x="9065" y="3587"/>
                  </a:moveTo>
                  <a:lnTo>
                    <a:pt x="9065" y="4515"/>
                  </a:lnTo>
                  <a:lnTo>
                    <a:pt x="7584" y="4515"/>
                  </a:lnTo>
                  <a:lnTo>
                    <a:pt x="7584" y="3587"/>
                  </a:lnTo>
                  <a:close/>
                  <a:moveTo>
                    <a:pt x="9065" y="5050"/>
                  </a:moveTo>
                  <a:lnTo>
                    <a:pt x="9065" y="5639"/>
                  </a:lnTo>
                  <a:lnTo>
                    <a:pt x="7584" y="5782"/>
                  </a:lnTo>
                  <a:lnTo>
                    <a:pt x="7584" y="5050"/>
                  </a:lnTo>
                  <a:close/>
                  <a:moveTo>
                    <a:pt x="7067" y="5050"/>
                  </a:moveTo>
                  <a:lnTo>
                    <a:pt x="7067" y="5817"/>
                  </a:lnTo>
                  <a:lnTo>
                    <a:pt x="5603" y="5960"/>
                  </a:lnTo>
                  <a:lnTo>
                    <a:pt x="5603" y="5050"/>
                  </a:lnTo>
                  <a:close/>
                  <a:moveTo>
                    <a:pt x="5068" y="5050"/>
                  </a:moveTo>
                  <a:lnTo>
                    <a:pt x="5068" y="6014"/>
                  </a:lnTo>
                  <a:lnTo>
                    <a:pt x="3605" y="6139"/>
                  </a:lnTo>
                  <a:lnTo>
                    <a:pt x="3605" y="5050"/>
                  </a:lnTo>
                  <a:close/>
                  <a:moveTo>
                    <a:pt x="3070" y="5050"/>
                  </a:moveTo>
                  <a:lnTo>
                    <a:pt x="3070" y="6174"/>
                  </a:lnTo>
                  <a:lnTo>
                    <a:pt x="1607" y="6317"/>
                  </a:lnTo>
                  <a:lnTo>
                    <a:pt x="1607" y="5050"/>
                  </a:lnTo>
                  <a:close/>
                  <a:moveTo>
                    <a:pt x="411" y="1"/>
                  </a:moveTo>
                  <a:cubicBezTo>
                    <a:pt x="179" y="1"/>
                    <a:pt x="1" y="179"/>
                    <a:pt x="1" y="393"/>
                  </a:cubicBezTo>
                  <a:cubicBezTo>
                    <a:pt x="1" y="625"/>
                    <a:pt x="179" y="804"/>
                    <a:pt x="411" y="804"/>
                  </a:cubicBezTo>
                  <a:cubicBezTo>
                    <a:pt x="643" y="804"/>
                    <a:pt x="804" y="964"/>
                    <a:pt x="804" y="1196"/>
                  </a:cubicBezTo>
                  <a:lnTo>
                    <a:pt x="804" y="7834"/>
                  </a:lnTo>
                  <a:cubicBezTo>
                    <a:pt x="804" y="8512"/>
                    <a:pt x="1339" y="9029"/>
                    <a:pt x="1999" y="9029"/>
                  </a:cubicBezTo>
                  <a:lnTo>
                    <a:pt x="9457" y="9029"/>
                  </a:lnTo>
                  <a:cubicBezTo>
                    <a:pt x="9689" y="9029"/>
                    <a:pt x="9850" y="8868"/>
                    <a:pt x="9850" y="8637"/>
                  </a:cubicBezTo>
                  <a:cubicBezTo>
                    <a:pt x="9850" y="8405"/>
                    <a:pt x="9689" y="8244"/>
                    <a:pt x="9457" y="8244"/>
                  </a:cubicBezTo>
                  <a:lnTo>
                    <a:pt x="1999" y="8244"/>
                  </a:lnTo>
                  <a:cubicBezTo>
                    <a:pt x="1785" y="8244"/>
                    <a:pt x="1607" y="8066"/>
                    <a:pt x="1607" y="7834"/>
                  </a:cubicBezTo>
                  <a:lnTo>
                    <a:pt x="1607" y="7102"/>
                  </a:lnTo>
                  <a:lnTo>
                    <a:pt x="9850" y="6370"/>
                  </a:lnTo>
                  <a:lnTo>
                    <a:pt x="9850" y="1321"/>
                  </a:lnTo>
                  <a:lnTo>
                    <a:pt x="1607" y="1321"/>
                  </a:lnTo>
                  <a:lnTo>
                    <a:pt x="1607" y="1196"/>
                  </a:lnTo>
                  <a:cubicBezTo>
                    <a:pt x="1607" y="536"/>
                    <a:pt x="1071" y="1"/>
                    <a:pt x="411" y="1"/>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57" name="Google Shape;957;p39"/>
            <p:cNvSpPr/>
            <p:nvPr/>
          </p:nvSpPr>
          <p:spPr>
            <a:xfrm>
              <a:off x="3121925" y="1287125"/>
              <a:ext cx="39725" cy="40150"/>
            </a:xfrm>
            <a:custGeom>
              <a:avLst/>
              <a:gdLst/>
              <a:ahLst/>
              <a:cxnLst/>
              <a:rect l="l" t="t" r="r" b="b"/>
              <a:pathLst>
                <a:path w="1589" h="1606" extrusionOk="0">
                  <a:moveTo>
                    <a:pt x="786" y="0"/>
                  </a:moveTo>
                  <a:cubicBezTo>
                    <a:pt x="358" y="0"/>
                    <a:pt x="1" y="357"/>
                    <a:pt x="1" y="803"/>
                  </a:cubicBezTo>
                  <a:cubicBezTo>
                    <a:pt x="1" y="1249"/>
                    <a:pt x="358" y="1606"/>
                    <a:pt x="786" y="1606"/>
                  </a:cubicBezTo>
                  <a:cubicBezTo>
                    <a:pt x="1232" y="1606"/>
                    <a:pt x="1589" y="1249"/>
                    <a:pt x="1589" y="803"/>
                  </a:cubicBezTo>
                  <a:cubicBezTo>
                    <a:pt x="1589" y="357"/>
                    <a:pt x="1232" y="0"/>
                    <a:pt x="786"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58" name="Google Shape;958;p39"/>
            <p:cNvSpPr/>
            <p:nvPr/>
          </p:nvSpPr>
          <p:spPr>
            <a:xfrm>
              <a:off x="3268250" y="1287125"/>
              <a:ext cx="40150" cy="40150"/>
            </a:xfrm>
            <a:custGeom>
              <a:avLst/>
              <a:gdLst/>
              <a:ahLst/>
              <a:cxnLst/>
              <a:rect l="l" t="t" r="r" b="b"/>
              <a:pathLst>
                <a:path w="1606" h="1606" extrusionOk="0">
                  <a:moveTo>
                    <a:pt x="803" y="0"/>
                  </a:moveTo>
                  <a:cubicBezTo>
                    <a:pt x="357" y="0"/>
                    <a:pt x="0" y="357"/>
                    <a:pt x="0" y="803"/>
                  </a:cubicBezTo>
                  <a:cubicBezTo>
                    <a:pt x="0" y="1249"/>
                    <a:pt x="357" y="1606"/>
                    <a:pt x="803" y="1606"/>
                  </a:cubicBezTo>
                  <a:cubicBezTo>
                    <a:pt x="1231" y="1606"/>
                    <a:pt x="1606" y="1249"/>
                    <a:pt x="1606" y="803"/>
                  </a:cubicBezTo>
                  <a:cubicBezTo>
                    <a:pt x="1606" y="357"/>
                    <a:pt x="1231" y="0"/>
                    <a:pt x="803"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959" name="Google Shape;959;p39"/>
          <p:cNvGrpSpPr/>
          <p:nvPr/>
        </p:nvGrpSpPr>
        <p:grpSpPr>
          <a:xfrm>
            <a:off x="3556513" y="5780534"/>
            <a:ext cx="369202" cy="325941"/>
            <a:chOff x="2847150" y="1805000"/>
            <a:chExt cx="279275" cy="239100"/>
          </a:xfrm>
        </p:grpSpPr>
        <p:sp>
          <p:nvSpPr>
            <p:cNvPr id="960" name="Google Shape;960;p39"/>
            <p:cNvSpPr/>
            <p:nvPr/>
          </p:nvSpPr>
          <p:spPr>
            <a:xfrm>
              <a:off x="2847150" y="1805000"/>
              <a:ext cx="279275" cy="145450"/>
            </a:xfrm>
            <a:custGeom>
              <a:avLst/>
              <a:gdLst/>
              <a:ahLst/>
              <a:cxnLst/>
              <a:rect l="l" t="t" r="r" b="b"/>
              <a:pathLst>
                <a:path w="11171" h="5818" extrusionOk="0">
                  <a:moveTo>
                    <a:pt x="5585" y="0"/>
                  </a:moveTo>
                  <a:lnTo>
                    <a:pt x="1" y="5317"/>
                  </a:lnTo>
                  <a:lnTo>
                    <a:pt x="607" y="5817"/>
                  </a:lnTo>
                  <a:lnTo>
                    <a:pt x="5585" y="1089"/>
                  </a:lnTo>
                  <a:lnTo>
                    <a:pt x="10563" y="5817"/>
                  </a:lnTo>
                  <a:lnTo>
                    <a:pt x="11170" y="5317"/>
                  </a:lnTo>
                  <a:lnTo>
                    <a:pt x="5585" y="0"/>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61" name="Google Shape;961;p39"/>
            <p:cNvSpPr/>
            <p:nvPr/>
          </p:nvSpPr>
          <p:spPr>
            <a:xfrm>
              <a:off x="2887300" y="1850950"/>
              <a:ext cx="199425" cy="193150"/>
            </a:xfrm>
            <a:custGeom>
              <a:avLst/>
              <a:gdLst/>
              <a:ahLst/>
              <a:cxnLst/>
              <a:rect l="l" t="t" r="r" b="b"/>
              <a:pathLst>
                <a:path w="7977" h="7726" extrusionOk="0">
                  <a:moveTo>
                    <a:pt x="3979" y="0"/>
                  </a:moveTo>
                  <a:lnTo>
                    <a:pt x="0" y="3783"/>
                  </a:lnTo>
                  <a:lnTo>
                    <a:pt x="0" y="7726"/>
                  </a:lnTo>
                  <a:lnTo>
                    <a:pt x="3176" y="7726"/>
                  </a:lnTo>
                  <a:lnTo>
                    <a:pt x="3176" y="4407"/>
                  </a:lnTo>
                  <a:lnTo>
                    <a:pt x="4782" y="4407"/>
                  </a:lnTo>
                  <a:lnTo>
                    <a:pt x="4782" y="7726"/>
                  </a:lnTo>
                  <a:lnTo>
                    <a:pt x="7976" y="7726"/>
                  </a:lnTo>
                  <a:lnTo>
                    <a:pt x="7976" y="3783"/>
                  </a:lnTo>
                  <a:lnTo>
                    <a:pt x="3979" y="0"/>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962" name="Google Shape;962;p39"/>
          <p:cNvSpPr/>
          <p:nvPr/>
        </p:nvSpPr>
        <p:spPr>
          <a:xfrm>
            <a:off x="4138834" y="5830310"/>
            <a:ext cx="386850" cy="190371"/>
          </a:xfrm>
          <a:custGeom>
            <a:avLst/>
            <a:gdLst/>
            <a:ahLst/>
            <a:cxnLst/>
            <a:rect l="l" t="t" r="r" b="b"/>
            <a:pathLst>
              <a:path w="11705" h="5586" extrusionOk="0">
                <a:moveTo>
                  <a:pt x="1588" y="1999"/>
                </a:moveTo>
                <a:cubicBezTo>
                  <a:pt x="2034" y="1999"/>
                  <a:pt x="2391" y="2356"/>
                  <a:pt x="2391" y="2784"/>
                </a:cubicBezTo>
                <a:cubicBezTo>
                  <a:pt x="2391" y="3230"/>
                  <a:pt x="2034" y="3587"/>
                  <a:pt x="1588" y="3587"/>
                </a:cubicBezTo>
                <a:cubicBezTo>
                  <a:pt x="1160" y="3587"/>
                  <a:pt x="803" y="3230"/>
                  <a:pt x="803" y="2784"/>
                </a:cubicBezTo>
                <a:cubicBezTo>
                  <a:pt x="803" y="2356"/>
                  <a:pt x="1160" y="1999"/>
                  <a:pt x="1588" y="1999"/>
                </a:cubicBezTo>
                <a:close/>
                <a:moveTo>
                  <a:pt x="2784" y="0"/>
                </a:moveTo>
                <a:cubicBezTo>
                  <a:pt x="1249" y="0"/>
                  <a:pt x="0" y="1249"/>
                  <a:pt x="0" y="2784"/>
                </a:cubicBezTo>
                <a:cubicBezTo>
                  <a:pt x="0" y="4336"/>
                  <a:pt x="1249" y="5585"/>
                  <a:pt x="2784" y="5585"/>
                </a:cubicBezTo>
                <a:cubicBezTo>
                  <a:pt x="3854" y="5585"/>
                  <a:pt x="4782" y="4996"/>
                  <a:pt x="5246" y="4122"/>
                </a:cubicBezTo>
                <a:lnTo>
                  <a:pt x="6120" y="4122"/>
                </a:lnTo>
                <a:lnTo>
                  <a:pt x="6638" y="3587"/>
                </a:lnTo>
                <a:lnTo>
                  <a:pt x="7173" y="4122"/>
                </a:lnTo>
                <a:lnTo>
                  <a:pt x="8047" y="3248"/>
                </a:lnTo>
                <a:lnTo>
                  <a:pt x="8904" y="4122"/>
                </a:lnTo>
                <a:lnTo>
                  <a:pt x="9778" y="3248"/>
                </a:lnTo>
                <a:lnTo>
                  <a:pt x="10634" y="4122"/>
                </a:lnTo>
                <a:lnTo>
                  <a:pt x="11705" y="2784"/>
                </a:lnTo>
                <a:lnTo>
                  <a:pt x="10634" y="1463"/>
                </a:lnTo>
                <a:lnTo>
                  <a:pt x="5246" y="1463"/>
                </a:lnTo>
                <a:cubicBezTo>
                  <a:pt x="4782" y="589"/>
                  <a:pt x="3854" y="0"/>
                  <a:pt x="2784"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963" name="Google Shape;963;p39"/>
          <p:cNvGrpSpPr/>
          <p:nvPr/>
        </p:nvGrpSpPr>
        <p:grpSpPr>
          <a:xfrm>
            <a:off x="4742307" y="5724791"/>
            <a:ext cx="352082" cy="363054"/>
            <a:chOff x="6435300" y="1095300"/>
            <a:chExt cx="266325" cy="266325"/>
          </a:xfrm>
        </p:grpSpPr>
        <p:sp>
          <p:nvSpPr>
            <p:cNvPr id="964" name="Google Shape;964;p39"/>
            <p:cNvSpPr/>
            <p:nvPr/>
          </p:nvSpPr>
          <p:spPr>
            <a:xfrm>
              <a:off x="6444225" y="1095300"/>
              <a:ext cx="247150" cy="266325"/>
            </a:xfrm>
            <a:custGeom>
              <a:avLst/>
              <a:gdLst/>
              <a:ahLst/>
              <a:cxnLst/>
              <a:rect l="l" t="t" r="r" b="b"/>
              <a:pathLst>
                <a:path w="9886" h="10653" extrusionOk="0">
                  <a:moveTo>
                    <a:pt x="4961" y="1607"/>
                  </a:moveTo>
                  <a:cubicBezTo>
                    <a:pt x="5122" y="1607"/>
                    <a:pt x="5229" y="1731"/>
                    <a:pt x="5229" y="1856"/>
                  </a:cubicBezTo>
                  <a:cubicBezTo>
                    <a:pt x="5229" y="2017"/>
                    <a:pt x="5122" y="2124"/>
                    <a:pt x="4961" y="2124"/>
                  </a:cubicBezTo>
                  <a:cubicBezTo>
                    <a:pt x="4818" y="2124"/>
                    <a:pt x="4693" y="2017"/>
                    <a:pt x="4693" y="1856"/>
                  </a:cubicBezTo>
                  <a:cubicBezTo>
                    <a:pt x="4693" y="1731"/>
                    <a:pt x="4818" y="1607"/>
                    <a:pt x="4961" y="1607"/>
                  </a:cubicBezTo>
                  <a:close/>
                  <a:moveTo>
                    <a:pt x="4961" y="1"/>
                  </a:moveTo>
                  <a:cubicBezTo>
                    <a:pt x="4747" y="1"/>
                    <a:pt x="4568" y="179"/>
                    <a:pt x="4568" y="393"/>
                  </a:cubicBezTo>
                  <a:lnTo>
                    <a:pt x="4568" y="1178"/>
                  </a:lnTo>
                  <a:cubicBezTo>
                    <a:pt x="4444" y="1232"/>
                    <a:pt x="4337" y="1357"/>
                    <a:pt x="4265" y="1464"/>
                  </a:cubicBezTo>
                  <a:lnTo>
                    <a:pt x="839" y="1464"/>
                  </a:lnTo>
                  <a:cubicBezTo>
                    <a:pt x="607" y="1464"/>
                    <a:pt x="429" y="1642"/>
                    <a:pt x="429" y="1856"/>
                  </a:cubicBezTo>
                  <a:cubicBezTo>
                    <a:pt x="429" y="2053"/>
                    <a:pt x="572" y="2231"/>
                    <a:pt x="768" y="2249"/>
                  </a:cubicBezTo>
                  <a:lnTo>
                    <a:pt x="1" y="6121"/>
                  </a:lnTo>
                  <a:lnTo>
                    <a:pt x="554" y="6121"/>
                  </a:lnTo>
                  <a:lnTo>
                    <a:pt x="1143" y="3087"/>
                  </a:lnTo>
                  <a:lnTo>
                    <a:pt x="1892" y="6121"/>
                  </a:lnTo>
                  <a:lnTo>
                    <a:pt x="2427" y="6121"/>
                  </a:lnTo>
                  <a:lnTo>
                    <a:pt x="1464" y="2267"/>
                  </a:lnTo>
                  <a:lnTo>
                    <a:pt x="4265" y="2267"/>
                  </a:lnTo>
                  <a:cubicBezTo>
                    <a:pt x="4337" y="2392"/>
                    <a:pt x="4426" y="2499"/>
                    <a:pt x="4551" y="2570"/>
                  </a:cubicBezTo>
                  <a:lnTo>
                    <a:pt x="4551" y="9315"/>
                  </a:lnTo>
                  <a:lnTo>
                    <a:pt x="3623" y="9315"/>
                  </a:lnTo>
                  <a:cubicBezTo>
                    <a:pt x="3480" y="9315"/>
                    <a:pt x="3355" y="9439"/>
                    <a:pt x="3355" y="9582"/>
                  </a:cubicBezTo>
                  <a:lnTo>
                    <a:pt x="3355" y="9850"/>
                  </a:lnTo>
                  <a:lnTo>
                    <a:pt x="1767" y="9850"/>
                  </a:lnTo>
                  <a:lnTo>
                    <a:pt x="1767" y="10653"/>
                  </a:lnTo>
                  <a:lnTo>
                    <a:pt x="8155" y="10653"/>
                  </a:lnTo>
                  <a:lnTo>
                    <a:pt x="8155" y="9850"/>
                  </a:lnTo>
                  <a:lnTo>
                    <a:pt x="6567" y="9850"/>
                  </a:lnTo>
                  <a:lnTo>
                    <a:pt x="6567" y="9582"/>
                  </a:lnTo>
                  <a:cubicBezTo>
                    <a:pt x="6567" y="9439"/>
                    <a:pt x="6442" y="9315"/>
                    <a:pt x="6299" y="9315"/>
                  </a:cubicBezTo>
                  <a:lnTo>
                    <a:pt x="5354" y="9315"/>
                  </a:lnTo>
                  <a:lnTo>
                    <a:pt x="5354" y="2570"/>
                  </a:lnTo>
                  <a:cubicBezTo>
                    <a:pt x="5478" y="2499"/>
                    <a:pt x="5603" y="2392"/>
                    <a:pt x="5657" y="2267"/>
                  </a:cubicBezTo>
                  <a:lnTo>
                    <a:pt x="8208" y="2267"/>
                  </a:lnTo>
                  <a:lnTo>
                    <a:pt x="7459" y="6121"/>
                  </a:lnTo>
                  <a:lnTo>
                    <a:pt x="8012" y="6121"/>
                  </a:lnTo>
                  <a:lnTo>
                    <a:pt x="8601" y="3087"/>
                  </a:lnTo>
                  <a:lnTo>
                    <a:pt x="9350" y="6121"/>
                  </a:lnTo>
                  <a:lnTo>
                    <a:pt x="9886" y="6121"/>
                  </a:lnTo>
                  <a:lnTo>
                    <a:pt x="8922" y="2267"/>
                  </a:lnTo>
                  <a:lnTo>
                    <a:pt x="9083" y="2267"/>
                  </a:lnTo>
                  <a:cubicBezTo>
                    <a:pt x="9315" y="2267"/>
                    <a:pt x="9493" y="2088"/>
                    <a:pt x="9493" y="1856"/>
                  </a:cubicBezTo>
                  <a:cubicBezTo>
                    <a:pt x="9493" y="1642"/>
                    <a:pt x="9315" y="1464"/>
                    <a:pt x="9083" y="1464"/>
                  </a:cubicBezTo>
                  <a:lnTo>
                    <a:pt x="5657" y="1464"/>
                  </a:lnTo>
                  <a:cubicBezTo>
                    <a:pt x="5603" y="1357"/>
                    <a:pt x="5478" y="1232"/>
                    <a:pt x="5354" y="1178"/>
                  </a:cubicBezTo>
                  <a:lnTo>
                    <a:pt x="5354" y="393"/>
                  </a:lnTo>
                  <a:cubicBezTo>
                    <a:pt x="5354" y="179"/>
                    <a:pt x="5193" y="1"/>
                    <a:pt x="4961" y="1"/>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65" name="Google Shape;965;p39"/>
            <p:cNvSpPr/>
            <p:nvPr/>
          </p:nvSpPr>
          <p:spPr>
            <a:xfrm>
              <a:off x="6435300" y="1258125"/>
              <a:ext cx="79875" cy="20100"/>
            </a:xfrm>
            <a:custGeom>
              <a:avLst/>
              <a:gdLst/>
              <a:ahLst/>
              <a:cxnLst/>
              <a:rect l="l" t="t" r="r" b="b"/>
              <a:pathLst>
                <a:path w="3195" h="804" extrusionOk="0">
                  <a:moveTo>
                    <a:pt x="1" y="0"/>
                  </a:moveTo>
                  <a:cubicBezTo>
                    <a:pt x="1" y="446"/>
                    <a:pt x="715" y="803"/>
                    <a:pt x="1589" y="803"/>
                  </a:cubicBezTo>
                  <a:cubicBezTo>
                    <a:pt x="2481" y="803"/>
                    <a:pt x="3195" y="446"/>
                    <a:pt x="3195"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66" name="Google Shape;966;p39"/>
            <p:cNvSpPr/>
            <p:nvPr/>
          </p:nvSpPr>
          <p:spPr>
            <a:xfrm>
              <a:off x="6621325" y="1258125"/>
              <a:ext cx="80300" cy="20100"/>
            </a:xfrm>
            <a:custGeom>
              <a:avLst/>
              <a:gdLst/>
              <a:ahLst/>
              <a:cxnLst/>
              <a:rect l="l" t="t" r="r" b="b"/>
              <a:pathLst>
                <a:path w="3212" h="804" extrusionOk="0">
                  <a:moveTo>
                    <a:pt x="0" y="0"/>
                  </a:moveTo>
                  <a:cubicBezTo>
                    <a:pt x="0" y="446"/>
                    <a:pt x="732" y="803"/>
                    <a:pt x="1606" y="803"/>
                  </a:cubicBezTo>
                  <a:cubicBezTo>
                    <a:pt x="2480" y="803"/>
                    <a:pt x="3212" y="446"/>
                    <a:pt x="3212"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967" name="Google Shape;967;p39"/>
          <p:cNvSpPr/>
          <p:nvPr/>
        </p:nvSpPr>
        <p:spPr>
          <a:xfrm>
            <a:off x="5306157" y="5738979"/>
            <a:ext cx="246520" cy="331428"/>
          </a:xfrm>
          <a:custGeom>
            <a:avLst/>
            <a:gdLst/>
            <a:ahLst/>
            <a:cxnLst/>
            <a:rect l="l" t="t" r="r" b="b"/>
            <a:pathLst>
              <a:path w="7459" h="9725" extrusionOk="0">
                <a:moveTo>
                  <a:pt x="3729" y="804"/>
                </a:moveTo>
                <a:cubicBezTo>
                  <a:pt x="4835" y="804"/>
                  <a:pt x="5728" y="1696"/>
                  <a:pt x="5728" y="2802"/>
                </a:cubicBezTo>
                <a:lnTo>
                  <a:pt x="5728" y="4283"/>
                </a:lnTo>
                <a:lnTo>
                  <a:pt x="3729" y="4122"/>
                </a:lnTo>
                <a:lnTo>
                  <a:pt x="1731" y="4283"/>
                </a:lnTo>
                <a:lnTo>
                  <a:pt x="1731" y="2802"/>
                </a:lnTo>
                <a:cubicBezTo>
                  <a:pt x="1731" y="1696"/>
                  <a:pt x="2641" y="804"/>
                  <a:pt x="3729" y="804"/>
                </a:cubicBezTo>
                <a:close/>
                <a:moveTo>
                  <a:pt x="3729" y="6121"/>
                </a:moveTo>
                <a:cubicBezTo>
                  <a:pt x="4175" y="6121"/>
                  <a:pt x="4532" y="6495"/>
                  <a:pt x="4532" y="6924"/>
                </a:cubicBezTo>
                <a:cubicBezTo>
                  <a:pt x="4532" y="7263"/>
                  <a:pt x="4300" y="7566"/>
                  <a:pt x="3997" y="7691"/>
                </a:cubicBezTo>
                <a:lnTo>
                  <a:pt x="3997" y="8387"/>
                </a:lnTo>
                <a:lnTo>
                  <a:pt x="3462" y="8387"/>
                </a:lnTo>
                <a:lnTo>
                  <a:pt x="3462" y="7691"/>
                </a:lnTo>
                <a:cubicBezTo>
                  <a:pt x="3158" y="7584"/>
                  <a:pt x="2926" y="7280"/>
                  <a:pt x="2926" y="6924"/>
                </a:cubicBezTo>
                <a:cubicBezTo>
                  <a:pt x="2926" y="6495"/>
                  <a:pt x="3301" y="6121"/>
                  <a:pt x="3729" y="6121"/>
                </a:cubicBezTo>
                <a:close/>
                <a:moveTo>
                  <a:pt x="3729" y="1"/>
                </a:moveTo>
                <a:cubicBezTo>
                  <a:pt x="2195" y="1"/>
                  <a:pt x="928" y="1267"/>
                  <a:pt x="928" y="2802"/>
                </a:cubicBezTo>
                <a:lnTo>
                  <a:pt x="928" y="4336"/>
                </a:lnTo>
                <a:lnTo>
                  <a:pt x="0" y="4390"/>
                </a:lnTo>
                <a:lnTo>
                  <a:pt x="0" y="9457"/>
                </a:lnTo>
                <a:lnTo>
                  <a:pt x="3729" y="9725"/>
                </a:lnTo>
                <a:lnTo>
                  <a:pt x="7458" y="9457"/>
                </a:lnTo>
                <a:lnTo>
                  <a:pt x="7458" y="4390"/>
                </a:lnTo>
                <a:lnTo>
                  <a:pt x="6530" y="4336"/>
                </a:lnTo>
                <a:lnTo>
                  <a:pt x="6530" y="2802"/>
                </a:lnTo>
                <a:cubicBezTo>
                  <a:pt x="6530" y="1267"/>
                  <a:pt x="5281" y="1"/>
                  <a:pt x="3729" y="1"/>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68" name="Google Shape;968;p39"/>
          <p:cNvSpPr/>
          <p:nvPr/>
        </p:nvSpPr>
        <p:spPr>
          <a:xfrm>
            <a:off x="5766907" y="5710672"/>
            <a:ext cx="312554" cy="308935"/>
          </a:xfrm>
          <a:custGeom>
            <a:avLst/>
            <a:gdLst/>
            <a:ahLst/>
            <a:cxnLst/>
            <a:rect l="l" t="t" r="r" b="b"/>
            <a:pathLst>
              <a:path w="9457" h="9065" extrusionOk="0">
                <a:moveTo>
                  <a:pt x="9457" y="1"/>
                </a:moveTo>
                <a:cubicBezTo>
                  <a:pt x="9456" y="1"/>
                  <a:pt x="6537" y="806"/>
                  <a:pt x="4571" y="806"/>
                </a:cubicBezTo>
                <a:cubicBezTo>
                  <a:pt x="4509" y="806"/>
                  <a:pt x="4449" y="805"/>
                  <a:pt x="4389" y="804"/>
                </a:cubicBezTo>
                <a:cubicBezTo>
                  <a:pt x="2337" y="804"/>
                  <a:pt x="660" y="2463"/>
                  <a:pt x="660" y="4515"/>
                </a:cubicBezTo>
                <a:cubicBezTo>
                  <a:pt x="660" y="5175"/>
                  <a:pt x="839" y="5782"/>
                  <a:pt x="1124" y="6317"/>
                </a:cubicBezTo>
                <a:cubicBezTo>
                  <a:pt x="1410" y="6032"/>
                  <a:pt x="1731" y="5728"/>
                  <a:pt x="2052" y="5425"/>
                </a:cubicBezTo>
                <a:cubicBezTo>
                  <a:pt x="2891" y="4622"/>
                  <a:pt x="3872" y="3837"/>
                  <a:pt x="4693" y="3248"/>
                </a:cubicBezTo>
                <a:cubicBezTo>
                  <a:pt x="4764" y="3212"/>
                  <a:pt x="4818" y="3177"/>
                  <a:pt x="4871" y="3177"/>
                </a:cubicBezTo>
                <a:cubicBezTo>
                  <a:pt x="5032" y="3177"/>
                  <a:pt x="5139" y="3302"/>
                  <a:pt x="5139" y="3444"/>
                </a:cubicBezTo>
                <a:cubicBezTo>
                  <a:pt x="5139" y="3534"/>
                  <a:pt x="5103" y="3605"/>
                  <a:pt x="5032" y="3658"/>
                </a:cubicBezTo>
                <a:cubicBezTo>
                  <a:pt x="3854" y="4515"/>
                  <a:pt x="2284" y="5817"/>
                  <a:pt x="1213" y="7031"/>
                </a:cubicBezTo>
                <a:cubicBezTo>
                  <a:pt x="1213" y="7031"/>
                  <a:pt x="1071" y="7173"/>
                  <a:pt x="999" y="7263"/>
                </a:cubicBezTo>
                <a:cubicBezTo>
                  <a:pt x="393" y="7976"/>
                  <a:pt x="0" y="8619"/>
                  <a:pt x="0" y="9065"/>
                </a:cubicBezTo>
                <a:lnTo>
                  <a:pt x="803" y="9065"/>
                </a:lnTo>
                <a:cubicBezTo>
                  <a:pt x="803" y="8761"/>
                  <a:pt x="1267" y="8137"/>
                  <a:pt x="1981" y="7370"/>
                </a:cubicBezTo>
                <a:cubicBezTo>
                  <a:pt x="2623" y="7923"/>
                  <a:pt x="3462" y="8262"/>
                  <a:pt x="4389" y="8262"/>
                </a:cubicBezTo>
                <a:cubicBezTo>
                  <a:pt x="5067" y="8262"/>
                  <a:pt x="5692" y="8083"/>
                  <a:pt x="6245" y="7780"/>
                </a:cubicBezTo>
                <a:cubicBezTo>
                  <a:pt x="9100" y="6192"/>
                  <a:pt x="9457" y="3266"/>
                  <a:pt x="9457" y="1"/>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969" name="Google Shape;969;p39"/>
          <p:cNvGrpSpPr/>
          <p:nvPr/>
        </p:nvGrpSpPr>
        <p:grpSpPr>
          <a:xfrm>
            <a:off x="6295376" y="5719855"/>
            <a:ext cx="301350" cy="363054"/>
            <a:chOff x="4506525" y="1060950"/>
            <a:chExt cx="227950" cy="266325"/>
          </a:xfrm>
        </p:grpSpPr>
        <p:sp>
          <p:nvSpPr>
            <p:cNvPr id="970" name="Google Shape;970;p39"/>
            <p:cNvSpPr/>
            <p:nvPr/>
          </p:nvSpPr>
          <p:spPr>
            <a:xfrm>
              <a:off x="4603750" y="1143925"/>
              <a:ext cx="13425" cy="13400"/>
            </a:xfrm>
            <a:custGeom>
              <a:avLst/>
              <a:gdLst/>
              <a:ahLst/>
              <a:cxnLst/>
              <a:rect l="l" t="t" r="r" b="b"/>
              <a:pathLst>
                <a:path w="537" h="536" extrusionOk="0">
                  <a:moveTo>
                    <a:pt x="269" y="1"/>
                  </a:moveTo>
                  <a:cubicBezTo>
                    <a:pt x="126" y="1"/>
                    <a:pt x="1" y="125"/>
                    <a:pt x="1" y="268"/>
                  </a:cubicBezTo>
                  <a:cubicBezTo>
                    <a:pt x="1" y="429"/>
                    <a:pt x="126" y="536"/>
                    <a:pt x="269" y="536"/>
                  </a:cubicBezTo>
                  <a:cubicBezTo>
                    <a:pt x="411" y="536"/>
                    <a:pt x="536" y="429"/>
                    <a:pt x="536" y="268"/>
                  </a:cubicBezTo>
                  <a:cubicBezTo>
                    <a:pt x="536" y="125"/>
                    <a:pt x="411" y="1"/>
                    <a:pt x="269" y="1"/>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71" name="Google Shape;971;p39"/>
            <p:cNvSpPr/>
            <p:nvPr/>
          </p:nvSpPr>
          <p:spPr>
            <a:xfrm>
              <a:off x="4623825" y="1143925"/>
              <a:ext cx="13425" cy="13400"/>
            </a:xfrm>
            <a:custGeom>
              <a:avLst/>
              <a:gdLst/>
              <a:ahLst/>
              <a:cxnLst/>
              <a:rect l="l" t="t" r="r" b="b"/>
              <a:pathLst>
                <a:path w="537" h="536" extrusionOk="0">
                  <a:moveTo>
                    <a:pt x="269" y="1"/>
                  </a:moveTo>
                  <a:cubicBezTo>
                    <a:pt x="126" y="1"/>
                    <a:pt x="1" y="125"/>
                    <a:pt x="1" y="268"/>
                  </a:cubicBezTo>
                  <a:cubicBezTo>
                    <a:pt x="1" y="429"/>
                    <a:pt x="126" y="536"/>
                    <a:pt x="269" y="536"/>
                  </a:cubicBezTo>
                  <a:cubicBezTo>
                    <a:pt x="411" y="536"/>
                    <a:pt x="536" y="429"/>
                    <a:pt x="536" y="268"/>
                  </a:cubicBezTo>
                  <a:cubicBezTo>
                    <a:pt x="536" y="125"/>
                    <a:pt x="411" y="1"/>
                    <a:pt x="269" y="1"/>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72" name="Google Shape;972;p39"/>
            <p:cNvSpPr/>
            <p:nvPr/>
          </p:nvSpPr>
          <p:spPr>
            <a:xfrm>
              <a:off x="4613575" y="1220650"/>
              <a:ext cx="13400" cy="13400"/>
            </a:xfrm>
            <a:custGeom>
              <a:avLst/>
              <a:gdLst/>
              <a:ahLst/>
              <a:cxnLst/>
              <a:rect l="l" t="t" r="r" b="b"/>
              <a:pathLst>
                <a:path w="536" h="536" extrusionOk="0">
                  <a:moveTo>
                    <a:pt x="268" y="0"/>
                  </a:moveTo>
                  <a:cubicBezTo>
                    <a:pt x="125" y="0"/>
                    <a:pt x="1" y="125"/>
                    <a:pt x="1" y="268"/>
                  </a:cubicBezTo>
                  <a:cubicBezTo>
                    <a:pt x="1" y="411"/>
                    <a:pt x="125" y="536"/>
                    <a:pt x="268" y="536"/>
                  </a:cubicBezTo>
                  <a:cubicBezTo>
                    <a:pt x="429" y="536"/>
                    <a:pt x="536" y="411"/>
                    <a:pt x="536" y="268"/>
                  </a:cubicBezTo>
                  <a:cubicBezTo>
                    <a:pt x="536" y="125"/>
                    <a:pt x="429" y="0"/>
                    <a:pt x="268"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73" name="Google Shape;973;p39"/>
            <p:cNvSpPr/>
            <p:nvPr/>
          </p:nvSpPr>
          <p:spPr>
            <a:xfrm>
              <a:off x="4613575" y="1247425"/>
              <a:ext cx="13400" cy="12950"/>
            </a:xfrm>
            <a:custGeom>
              <a:avLst/>
              <a:gdLst/>
              <a:ahLst/>
              <a:cxnLst/>
              <a:rect l="l" t="t" r="r" b="b"/>
              <a:pathLst>
                <a:path w="536" h="518" extrusionOk="0">
                  <a:moveTo>
                    <a:pt x="268" y="0"/>
                  </a:moveTo>
                  <a:cubicBezTo>
                    <a:pt x="125" y="0"/>
                    <a:pt x="1" y="125"/>
                    <a:pt x="1" y="268"/>
                  </a:cubicBezTo>
                  <a:cubicBezTo>
                    <a:pt x="1" y="410"/>
                    <a:pt x="125" y="517"/>
                    <a:pt x="268" y="517"/>
                  </a:cubicBezTo>
                  <a:cubicBezTo>
                    <a:pt x="429" y="517"/>
                    <a:pt x="536" y="410"/>
                    <a:pt x="536" y="268"/>
                  </a:cubicBezTo>
                  <a:cubicBezTo>
                    <a:pt x="536" y="125"/>
                    <a:pt x="429" y="0"/>
                    <a:pt x="268"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74" name="Google Shape;974;p39"/>
            <p:cNvSpPr/>
            <p:nvPr/>
          </p:nvSpPr>
          <p:spPr>
            <a:xfrm>
              <a:off x="4613575" y="1270600"/>
              <a:ext cx="13400" cy="13425"/>
            </a:xfrm>
            <a:custGeom>
              <a:avLst/>
              <a:gdLst/>
              <a:ahLst/>
              <a:cxnLst/>
              <a:rect l="l" t="t" r="r" b="b"/>
              <a:pathLst>
                <a:path w="536" h="537" extrusionOk="0">
                  <a:moveTo>
                    <a:pt x="268" y="1"/>
                  </a:moveTo>
                  <a:cubicBezTo>
                    <a:pt x="125" y="1"/>
                    <a:pt x="1" y="126"/>
                    <a:pt x="1" y="269"/>
                  </a:cubicBezTo>
                  <a:cubicBezTo>
                    <a:pt x="1" y="411"/>
                    <a:pt x="125" y="536"/>
                    <a:pt x="268" y="536"/>
                  </a:cubicBezTo>
                  <a:cubicBezTo>
                    <a:pt x="429" y="536"/>
                    <a:pt x="536" y="411"/>
                    <a:pt x="536" y="269"/>
                  </a:cubicBezTo>
                  <a:cubicBezTo>
                    <a:pt x="536" y="126"/>
                    <a:pt x="429" y="1"/>
                    <a:pt x="268" y="1"/>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75" name="Google Shape;975;p39"/>
            <p:cNvSpPr/>
            <p:nvPr/>
          </p:nvSpPr>
          <p:spPr>
            <a:xfrm>
              <a:off x="4506525" y="1060950"/>
              <a:ext cx="227950" cy="266325"/>
            </a:xfrm>
            <a:custGeom>
              <a:avLst/>
              <a:gdLst/>
              <a:ahLst/>
              <a:cxnLst/>
              <a:rect l="l" t="t" r="r" b="b"/>
              <a:pathLst>
                <a:path w="9118" h="10653" extrusionOk="0">
                  <a:moveTo>
                    <a:pt x="5300" y="2927"/>
                  </a:moveTo>
                  <a:cubicBezTo>
                    <a:pt x="5567" y="3159"/>
                    <a:pt x="5746" y="3498"/>
                    <a:pt x="5746" y="3855"/>
                  </a:cubicBezTo>
                  <a:cubicBezTo>
                    <a:pt x="5746" y="4533"/>
                    <a:pt x="5228" y="5050"/>
                    <a:pt x="4550" y="5050"/>
                  </a:cubicBezTo>
                  <a:cubicBezTo>
                    <a:pt x="3890" y="5050"/>
                    <a:pt x="3355" y="4533"/>
                    <a:pt x="3355" y="3855"/>
                  </a:cubicBezTo>
                  <a:cubicBezTo>
                    <a:pt x="3355" y="3498"/>
                    <a:pt x="3533" y="3159"/>
                    <a:pt x="3819" y="2927"/>
                  </a:cubicBezTo>
                  <a:close/>
                  <a:moveTo>
                    <a:pt x="5585" y="5586"/>
                  </a:moveTo>
                  <a:cubicBezTo>
                    <a:pt x="6317" y="5960"/>
                    <a:pt x="6816" y="6710"/>
                    <a:pt x="6816" y="7584"/>
                  </a:cubicBezTo>
                  <a:cubicBezTo>
                    <a:pt x="6816" y="8833"/>
                    <a:pt x="5817" y="9850"/>
                    <a:pt x="4550" y="9850"/>
                  </a:cubicBezTo>
                  <a:cubicBezTo>
                    <a:pt x="3301" y="9850"/>
                    <a:pt x="2284" y="8833"/>
                    <a:pt x="2284" y="7584"/>
                  </a:cubicBezTo>
                  <a:cubicBezTo>
                    <a:pt x="2284" y="6710"/>
                    <a:pt x="2802" y="5960"/>
                    <a:pt x="3533" y="5586"/>
                  </a:cubicBezTo>
                  <a:cubicBezTo>
                    <a:pt x="3836" y="5764"/>
                    <a:pt x="4193" y="5853"/>
                    <a:pt x="4550" y="5853"/>
                  </a:cubicBezTo>
                  <a:cubicBezTo>
                    <a:pt x="4925" y="5853"/>
                    <a:pt x="5282" y="5764"/>
                    <a:pt x="5585" y="5586"/>
                  </a:cubicBezTo>
                  <a:close/>
                  <a:moveTo>
                    <a:pt x="3497" y="1"/>
                  </a:moveTo>
                  <a:cubicBezTo>
                    <a:pt x="3355" y="1"/>
                    <a:pt x="3230" y="126"/>
                    <a:pt x="3230" y="268"/>
                  </a:cubicBezTo>
                  <a:lnTo>
                    <a:pt x="3230" y="2124"/>
                  </a:lnTo>
                  <a:lnTo>
                    <a:pt x="2695" y="2124"/>
                  </a:lnTo>
                  <a:cubicBezTo>
                    <a:pt x="2463" y="2124"/>
                    <a:pt x="2284" y="2303"/>
                    <a:pt x="2284" y="2534"/>
                  </a:cubicBezTo>
                  <a:cubicBezTo>
                    <a:pt x="2284" y="2766"/>
                    <a:pt x="2463" y="2927"/>
                    <a:pt x="2695" y="2927"/>
                  </a:cubicBezTo>
                  <a:lnTo>
                    <a:pt x="2784" y="2927"/>
                  </a:lnTo>
                  <a:cubicBezTo>
                    <a:pt x="2641" y="3213"/>
                    <a:pt x="2552" y="3534"/>
                    <a:pt x="2552" y="3855"/>
                  </a:cubicBezTo>
                  <a:cubicBezTo>
                    <a:pt x="2552" y="4301"/>
                    <a:pt x="2695" y="4676"/>
                    <a:pt x="2926" y="5015"/>
                  </a:cubicBezTo>
                  <a:cubicBezTo>
                    <a:pt x="2677" y="5157"/>
                    <a:pt x="2463" y="5354"/>
                    <a:pt x="2266" y="5568"/>
                  </a:cubicBezTo>
                  <a:lnTo>
                    <a:pt x="1267" y="4872"/>
                  </a:lnTo>
                  <a:lnTo>
                    <a:pt x="500" y="3962"/>
                  </a:lnTo>
                  <a:cubicBezTo>
                    <a:pt x="453" y="3906"/>
                    <a:pt x="382" y="3879"/>
                    <a:pt x="310" y="3879"/>
                  </a:cubicBezTo>
                  <a:cubicBezTo>
                    <a:pt x="244" y="3879"/>
                    <a:pt x="176" y="3901"/>
                    <a:pt x="125" y="3944"/>
                  </a:cubicBezTo>
                  <a:cubicBezTo>
                    <a:pt x="18" y="4033"/>
                    <a:pt x="0" y="4212"/>
                    <a:pt x="90" y="4319"/>
                  </a:cubicBezTo>
                  <a:lnTo>
                    <a:pt x="696" y="5015"/>
                  </a:lnTo>
                  <a:lnTo>
                    <a:pt x="304" y="5247"/>
                  </a:lnTo>
                  <a:cubicBezTo>
                    <a:pt x="179" y="5318"/>
                    <a:pt x="125" y="5496"/>
                    <a:pt x="197" y="5603"/>
                  </a:cubicBezTo>
                  <a:cubicBezTo>
                    <a:pt x="268" y="5693"/>
                    <a:pt x="339" y="5746"/>
                    <a:pt x="429" y="5746"/>
                  </a:cubicBezTo>
                  <a:cubicBezTo>
                    <a:pt x="482" y="5746"/>
                    <a:pt x="536" y="5728"/>
                    <a:pt x="553" y="5693"/>
                  </a:cubicBezTo>
                  <a:lnTo>
                    <a:pt x="1089" y="5389"/>
                  </a:lnTo>
                  <a:lnTo>
                    <a:pt x="1945" y="6014"/>
                  </a:lnTo>
                  <a:cubicBezTo>
                    <a:pt x="1660" y="6460"/>
                    <a:pt x="1499" y="6995"/>
                    <a:pt x="1499" y="7584"/>
                  </a:cubicBezTo>
                  <a:cubicBezTo>
                    <a:pt x="1499" y="9279"/>
                    <a:pt x="2873" y="10653"/>
                    <a:pt x="4550" y="10653"/>
                  </a:cubicBezTo>
                  <a:cubicBezTo>
                    <a:pt x="6245" y="10653"/>
                    <a:pt x="7619" y="9279"/>
                    <a:pt x="7619" y="7584"/>
                  </a:cubicBezTo>
                  <a:cubicBezTo>
                    <a:pt x="7619" y="6995"/>
                    <a:pt x="7459" y="6460"/>
                    <a:pt x="7173" y="5978"/>
                  </a:cubicBezTo>
                  <a:lnTo>
                    <a:pt x="8029" y="5371"/>
                  </a:lnTo>
                  <a:lnTo>
                    <a:pt x="8547" y="5675"/>
                  </a:lnTo>
                  <a:cubicBezTo>
                    <a:pt x="8583" y="5693"/>
                    <a:pt x="8654" y="5710"/>
                    <a:pt x="8690" y="5710"/>
                  </a:cubicBezTo>
                  <a:cubicBezTo>
                    <a:pt x="8779" y="5710"/>
                    <a:pt x="8850" y="5675"/>
                    <a:pt x="8922" y="5586"/>
                  </a:cubicBezTo>
                  <a:cubicBezTo>
                    <a:pt x="8993" y="5461"/>
                    <a:pt x="8939" y="5282"/>
                    <a:pt x="8815" y="5229"/>
                  </a:cubicBezTo>
                  <a:lnTo>
                    <a:pt x="8422" y="4979"/>
                  </a:lnTo>
                  <a:lnTo>
                    <a:pt x="9011" y="4301"/>
                  </a:lnTo>
                  <a:cubicBezTo>
                    <a:pt x="9118" y="4194"/>
                    <a:pt x="9100" y="4033"/>
                    <a:pt x="8993" y="3926"/>
                  </a:cubicBezTo>
                  <a:cubicBezTo>
                    <a:pt x="8947" y="3888"/>
                    <a:pt x="8887" y="3869"/>
                    <a:pt x="8827" y="3869"/>
                  </a:cubicBezTo>
                  <a:cubicBezTo>
                    <a:pt x="8748" y="3869"/>
                    <a:pt x="8669" y="3901"/>
                    <a:pt x="8618" y="3962"/>
                  </a:cubicBezTo>
                  <a:lnTo>
                    <a:pt x="7851" y="4854"/>
                  </a:lnTo>
                  <a:lnTo>
                    <a:pt x="6852" y="5550"/>
                  </a:lnTo>
                  <a:cubicBezTo>
                    <a:pt x="6656" y="5336"/>
                    <a:pt x="6441" y="5157"/>
                    <a:pt x="6192" y="4997"/>
                  </a:cubicBezTo>
                  <a:cubicBezTo>
                    <a:pt x="6424" y="4676"/>
                    <a:pt x="6549" y="4301"/>
                    <a:pt x="6549" y="3855"/>
                  </a:cubicBezTo>
                  <a:cubicBezTo>
                    <a:pt x="6549" y="3534"/>
                    <a:pt x="6477" y="3213"/>
                    <a:pt x="6334" y="2927"/>
                  </a:cubicBezTo>
                  <a:lnTo>
                    <a:pt x="6424" y="2927"/>
                  </a:lnTo>
                  <a:cubicBezTo>
                    <a:pt x="6656" y="2927"/>
                    <a:pt x="6816" y="2766"/>
                    <a:pt x="6816" y="2534"/>
                  </a:cubicBezTo>
                  <a:cubicBezTo>
                    <a:pt x="6816" y="2303"/>
                    <a:pt x="6656" y="2124"/>
                    <a:pt x="6424" y="2124"/>
                  </a:cubicBezTo>
                  <a:lnTo>
                    <a:pt x="5888" y="2124"/>
                  </a:lnTo>
                  <a:lnTo>
                    <a:pt x="5888" y="268"/>
                  </a:lnTo>
                  <a:cubicBezTo>
                    <a:pt x="5888" y="126"/>
                    <a:pt x="5763" y="1"/>
                    <a:pt x="5621" y="1"/>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76" name="Google Shape;976;p39"/>
            <p:cNvSpPr/>
            <p:nvPr/>
          </p:nvSpPr>
          <p:spPr>
            <a:xfrm>
              <a:off x="4613575" y="1160875"/>
              <a:ext cx="20100" cy="13400"/>
            </a:xfrm>
            <a:custGeom>
              <a:avLst/>
              <a:gdLst/>
              <a:ahLst/>
              <a:cxnLst/>
              <a:rect l="l" t="t" r="r" b="b"/>
              <a:pathLst>
                <a:path w="804" h="536" extrusionOk="0">
                  <a:moveTo>
                    <a:pt x="268" y="1"/>
                  </a:moveTo>
                  <a:cubicBezTo>
                    <a:pt x="125" y="1"/>
                    <a:pt x="1" y="125"/>
                    <a:pt x="1" y="268"/>
                  </a:cubicBezTo>
                  <a:cubicBezTo>
                    <a:pt x="1" y="411"/>
                    <a:pt x="125" y="536"/>
                    <a:pt x="268" y="536"/>
                  </a:cubicBezTo>
                  <a:cubicBezTo>
                    <a:pt x="340" y="536"/>
                    <a:pt x="375" y="518"/>
                    <a:pt x="411" y="500"/>
                  </a:cubicBezTo>
                  <a:lnTo>
                    <a:pt x="803" y="268"/>
                  </a:lnTo>
                  <a:lnTo>
                    <a:pt x="411" y="36"/>
                  </a:lnTo>
                  <a:cubicBezTo>
                    <a:pt x="375" y="18"/>
                    <a:pt x="340" y="1"/>
                    <a:pt x="268" y="1"/>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977" name="Google Shape;977;p39"/>
          <p:cNvSpPr/>
          <p:nvPr/>
        </p:nvSpPr>
        <p:spPr>
          <a:xfrm>
            <a:off x="6754423" y="5843143"/>
            <a:ext cx="386883" cy="126846"/>
          </a:xfrm>
          <a:custGeom>
            <a:avLst/>
            <a:gdLst/>
            <a:ahLst/>
            <a:cxnLst/>
            <a:rect l="l" t="t" r="r" b="b"/>
            <a:pathLst>
              <a:path w="11706" h="3722" extrusionOk="0">
                <a:moveTo>
                  <a:pt x="2548" y="1"/>
                </a:moveTo>
                <a:cubicBezTo>
                  <a:pt x="1782" y="1"/>
                  <a:pt x="1045" y="94"/>
                  <a:pt x="393" y="224"/>
                </a:cubicBezTo>
                <a:cubicBezTo>
                  <a:pt x="197" y="260"/>
                  <a:pt x="1" y="403"/>
                  <a:pt x="1" y="617"/>
                </a:cubicBezTo>
                <a:cubicBezTo>
                  <a:pt x="1" y="849"/>
                  <a:pt x="179" y="1027"/>
                  <a:pt x="393" y="1027"/>
                </a:cubicBezTo>
                <a:cubicBezTo>
                  <a:pt x="393" y="1027"/>
                  <a:pt x="518" y="1562"/>
                  <a:pt x="715" y="2419"/>
                </a:cubicBezTo>
                <a:cubicBezTo>
                  <a:pt x="893" y="3275"/>
                  <a:pt x="1357" y="3721"/>
                  <a:pt x="2784" y="3721"/>
                </a:cubicBezTo>
                <a:cubicBezTo>
                  <a:pt x="3498" y="3721"/>
                  <a:pt x="4015" y="3686"/>
                  <a:pt x="4390" y="3311"/>
                </a:cubicBezTo>
                <a:cubicBezTo>
                  <a:pt x="4854" y="2847"/>
                  <a:pt x="5371" y="1580"/>
                  <a:pt x="5371" y="1580"/>
                </a:cubicBezTo>
                <a:cubicBezTo>
                  <a:pt x="5461" y="1402"/>
                  <a:pt x="5657" y="1295"/>
                  <a:pt x="5853" y="1295"/>
                </a:cubicBezTo>
                <a:cubicBezTo>
                  <a:pt x="6049" y="1295"/>
                  <a:pt x="6246" y="1402"/>
                  <a:pt x="6335" y="1580"/>
                </a:cubicBezTo>
                <a:cubicBezTo>
                  <a:pt x="6335" y="1580"/>
                  <a:pt x="6852" y="2847"/>
                  <a:pt x="7316" y="3311"/>
                </a:cubicBezTo>
                <a:cubicBezTo>
                  <a:pt x="7691" y="3686"/>
                  <a:pt x="8208" y="3721"/>
                  <a:pt x="8904" y="3721"/>
                </a:cubicBezTo>
                <a:cubicBezTo>
                  <a:pt x="10350" y="3721"/>
                  <a:pt x="10796" y="3293"/>
                  <a:pt x="10992" y="2419"/>
                </a:cubicBezTo>
                <a:cubicBezTo>
                  <a:pt x="11206" y="1545"/>
                  <a:pt x="11295" y="1027"/>
                  <a:pt x="11295" y="1027"/>
                </a:cubicBezTo>
                <a:cubicBezTo>
                  <a:pt x="11527" y="1027"/>
                  <a:pt x="11706" y="849"/>
                  <a:pt x="11706" y="635"/>
                </a:cubicBezTo>
                <a:cubicBezTo>
                  <a:pt x="11706" y="385"/>
                  <a:pt x="11509" y="260"/>
                  <a:pt x="11295" y="224"/>
                </a:cubicBezTo>
                <a:cubicBezTo>
                  <a:pt x="10652" y="94"/>
                  <a:pt x="9919" y="1"/>
                  <a:pt x="9156" y="1"/>
                </a:cubicBezTo>
                <a:cubicBezTo>
                  <a:pt x="8245" y="1"/>
                  <a:pt x="7291" y="133"/>
                  <a:pt x="6388" y="492"/>
                </a:cubicBezTo>
                <a:cubicBezTo>
                  <a:pt x="6219" y="545"/>
                  <a:pt x="6041" y="572"/>
                  <a:pt x="5860" y="572"/>
                </a:cubicBezTo>
                <a:cubicBezTo>
                  <a:pt x="5679" y="572"/>
                  <a:pt x="5496" y="545"/>
                  <a:pt x="5318" y="492"/>
                </a:cubicBezTo>
                <a:cubicBezTo>
                  <a:pt x="4416" y="133"/>
                  <a:pt x="3461" y="1"/>
                  <a:pt x="2548" y="1"/>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78" name="Google Shape;978;p39"/>
          <p:cNvSpPr/>
          <p:nvPr/>
        </p:nvSpPr>
        <p:spPr>
          <a:xfrm>
            <a:off x="7751141" y="5797503"/>
            <a:ext cx="307266" cy="358181"/>
          </a:xfrm>
          <a:custGeom>
            <a:avLst/>
            <a:gdLst/>
            <a:ahLst/>
            <a:cxnLst/>
            <a:rect l="l" t="t" r="r" b="b"/>
            <a:pathLst>
              <a:path w="9297" h="10510" extrusionOk="0">
                <a:moveTo>
                  <a:pt x="1731" y="1731"/>
                </a:moveTo>
                <a:lnTo>
                  <a:pt x="1731" y="3462"/>
                </a:lnTo>
                <a:cubicBezTo>
                  <a:pt x="1731" y="3926"/>
                  <a:pt x="1856" y="4354"/>
                  <a:pt x="2088" y="4729"/>
                </a:cubicBezTo>
                <a:cubicBezTo>
                  <a:pt x="2088" y="4747"/>
                  <a:pt x="2284" y="5032"/>
                  <a:pt x="2391" y="5121"/>
                </a:cubicBezTo>
                <a:cubicBezTo>
                  <a:pt x="2659" y="5425"/>
                  <a:pt x="2944" y="5692"/>
                  <a:pt x="3194" y="5942"/>
                </a:cubicBezTo>
                <a:cubicBezTo>
                  <a:pt x="2266" y="5835"/>
                  <a:pt x="1802" y="5532"/>
                  <a:pt x="1356" y="5050"/>
                </a:cubicBezTo>
                <a:cubicBezTo>
                  <a:pt x="768" y="4461"/>
                  <a:pt x="803" y="3801"/>
                  <a:pt x="803" y="3765"/>
                </a:cubicBezTo>
                <a:lnTo>
                  <a:pt x="803" y="1731"/>
                </a:lnTo>
                <a:close/>
                <a:moveTo>
                  <a:pt x="8493" y="1749"/>
                </a:moveTo>
                <a:lnTo>
                  <a:pt x="8493" y="3765"/>
                </a:lnTo>
                <a:cubicBezTo>
                  <a:pt x="8511" y="3801"/>
                  <a:pt x="8547" y="4461"/>
                  <a:pt x="7958" y="5050"/>
                </a:cubicBezTo>
                <a:cubicBezTo>
                  <a:pt x="7494" y="5532"/>
                  <a:pt x="7066" y="5853"/>
                  <a:pt x="6102" y="5960"/>
                </a:cubicBezTo>
                <a:cubicBezTo>
                  <a:pt x="6352" y="5692"/>
                  <a:pt x="6638" y="5443"/>
                  <a:pt x="6905" y="5139"/>
                </a:cubicBezTo>
                <a:cubicBezTo>
                  <a:pt x="7012" y="5032"/>
                  <a:pt x="7209" y="4765"/>
                  <a:pt x="7209" y="4747"/>
                </a:cubicBezTo>
                <a:cubicBezTo>
                  <a:pt x="7441" y="4372"/>
                  <a:pt x="7566" y="3944"/>
                  <a:pt x="7566" y="3480"/>
                </a:cubicBezTo>
                <a:lnTo>
                  <a:pt x="7566" y="1749"/>
                </a:lnTo>
                <a:close/>
                <a:moveTo>
                  <a:pt x="1731" y="1"/>
                </a:moveTo>
                <a:lnTo>
                  <a:pt x="1731" y="928"/>
                </a:lnTo>
                <a:lnTo>
                  <a:pt x="0" y="928"/>
                </a:lnTo>
                <a:lnTo>
                  <a:pt x="0" y="3712"/>
                </a:lnTo>
                <a:cubicBezTo>
                  <a:pt x="0" y="3855"/>
                  <a:pt x="0" y="4765"/>
                  <a:pt x="768" y="5585"/>
                </a:cubicBezTo>
                <a:cubicBezTo>
                  <a:pt x="1499" y="6353"/>
                  <a:pt x="2391" y="6763"/>
                  <a:pt x="3944" y="6781"/>
                </a:cubicBezTo>
                <a:cubicBezTo>
                  <a:pt x="4051" y="6977"/>
                  <a:pt x="4122" y="7209"/>
                  <a:pt x="4122" y="7441"/>
                </a:cubicBezTo>
                <a:lnTo>
                  <a:pt x="4122" y="9172"/>
                </a:lnTo>
                <a:lnTo>
                  <a:pt x="3462" y="9172"/>
                </a:lnTo>
                <a:cubicBezTo>
                  <a:pt x="3158" y="9172"/>
                  <a:pt x="2926" y="9422"/>
                  <a:pt x="2926" y="9707"/>
                </a:cubicBezTo>
                <a:lnTo>
                  <a:pt x="2266" y="9707"/>
                </a:lnTo>
                <a:cubicBezTo>
                  <a:pt x="1963" y="9707"/>
                  <a:pt x="1731" y="9957"/>
                  <a:pt x="1731" y="10242"/>
                </a:cubicBezTo>
                <a:lnTo>
                  <a:pt x="1731" y="10510"/>
                </a:lnTo>
                <a:lnTo>
                  <a:pt x="7583" y="10510"/>
                </a:lnTo>
                <a:lnTo>
                  <a:pt x="7583" y="10242"/>
                </a:lnTo>
                <a:cubicBezTo>
                  <a:pt x="7583" y="9957"/>
                  <a:pt x="7334" y="9707"/>
                  <a:pt x="7048" y="9707"/>
                </a:cubicBezTo>
                <a:lnTo>
                  <a:pt x="6370" y="9707"/>
                </a:lnTo>
                <a:cubicBezTo>
                  <a:pt x="6370" y="9422"/>
                  <a:pt x="6138" y="9172"/>
                  <a:pt x="5853" y="9172"/>
                </a:cubicBezTo>
                <a:lnTo>
                  <a:pt x="5175" y="9172"/>
                </a:lnTo>
                <a:lnTo>
                  <a:pt x="5175" y="7459"/>
                </a:lnTo>
                <a:cubicBezTo>
                  <a:pt x="5175" y="7227"/>
                  <a:pt x="5246" y="6995"/>
                  <a:pt x="5371" y="6781"/>
                </a:cubicBezTo>
                <a:cubicBezTo>
                  <a:pt x="6923" y="6763"/>
                  <a:pt x="7815" y="6353"/>
                  <a:pt x="8547" y="5585"/>
                </a:cubicBezTo>
                <a:cubicBezTo>
                  <a:pt x="9296" y="4800"/>
                  <a:pt x="9296" y="3855"/>
                  <a:pt x="9296" y="3730"/>
                </a:cubicBezTo>
                <a:lnTo>
                  <a:pt x="9296" y="928"/>
                </a:lnTo>
                <a:lnTo>
                  <a:pt x="7583" y="928"/>
                </a:lnTo>
                <a:lnTo>
                  <a:pt x="7583" y="1"/>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979" name="Google Shape;979;p39"/>
          <p:cNvGrpSpPr/>
          <p:nvPr/>
        </p:nvGrpSpPr>
        <p:grpSpPr>
          <a:xfrm>
            <a:off x="7301010" y="5797711"/>
            <a:ext cx="251246" cy="356340"/>
            <a:chOff x="867500" y="3647700"/>
            <a:chExt cx="190050" cy="261400"/>
          </a:xfrm>
        </p:grpSpPr>
        <p:sp>
          <p:nvSpPr>
            <p:cNvPr id="980" name="Google Shape;980;p39"/>
            <p:cNvSpPr/>
            <p:nvPr/>
          </p:nvSpPr>
          <p:spPr>
            <a:xfrm>
              <a:off x="923275" y="3796225"/>
              <a:ext cx="78525" cy="78975"/>
            </a:xfrm>
            <a:custGeom>
              <a:avLst/>
              <a:gdLst/>
              <a:ahLst/>
              <a:cxnLst/>
              <a:rect l="l" t="t" r="r" b="b"/>
              <a:pathLst>
                <a:path w="3141" h="3159" extrusionOk="0">
                  <a:moveTo>
                    <a:pt x="1570" y="1"/>
                  </a:moveTo>
                  <a:cubicBezTo>
                    <a:pt x="696" y="1"/>
                    <a:pt x="0" y="715"/>
                    <a:pt x="0" y="1571"/>
                  </a:cubicBezTo>
                  <a:cubicBezTo>
                    <a:pt x="0" y="2445"/>
                    <a:pt x="696" y="3159"/>
                    <a:pt x="1570" y="3159"/>
                  </a:cubicBezTo>
                  <a:cubicBezTo>
                    <a:pt x="2427" y="3159"/>
                    <a:pt x="3141" y="2445"/>
                    <a:pt x="3141" y="1589"/>
                  </a:cubicBezTo>
                  <a:cubicBezTo>
                    <a:pt x="3141" y="715"/>
                    <a:pt x="2427" y="1"/>
                    <a:pt x="1570" y="1"/>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81" name="Google Shape;981;p39"/>
            <p:cNvSpPr/>
            <p:nvPr/>
          </p:nvSpPr>
          <p:spPr>
            <a:xfrm>
              <a:off x="888925" y="3762775"/>
              <a:ext cx="146775" cy="146325"/>
            </a:xfrm>
            <a:custGeom>
              <a:avLst/>
              <a:gdLst/>
              <a:ahLst/>
              <a:cxnLst/>
              <a:rect l="l" t="t" r="r" b="b"/>
              <a:pathLst>
                <a:path w="5871" h="5853" extrusionOk="0">
                  <a:moveTo>
                    <a:pt x="2944" y="786"/>
                  </a:moveTo>
                  <a:cubicBezTo>
                    <a:pt x="4104" y="786"/>
                    <a:pt x="5068" y="1749"/>
                    <a:pt x="5068" y="2927"/>
                  </a:cubicBezTo>
                  <a:cubicBezTo>
                    <a:pt x="5068" y="4087"/>
                    <a:pt x="4104" y="5050"/>
                    <a:pt x="2944" y="5050"/>
                  </a:cubicBezTo>
                  <a:cubicBezTo>
                    <a:pt x="1767" y="5050"/>
                    <a:pt x="803" y="4087"/>
                    <a:pt x="803" y="2927"/>
                  </a:cubicBezTo>
                  <a:cubicBezTo>
                    <a:pt x="803" y="1749"/>
                    <a:pt x="1767" y="786"/>
                    <a:pt x="2944" y="786"/>
                  </a:cubicBezTo>
                  <a:close/>
                  <a:moveTo>
                    <a:pt x="2944" y="1"/>
                  </a:moveTo>
                  <a:cubicBezTo>
                    <a:pt x="1339" y="1"/>
                    <a:pt x="0" y="1321"/>
                    <a:pt x="0" y="2927"/>
                  </a:cubicBezTo>
                  <a:cubicBezTo>
                    <a:pt x="0" y="4533"/>
                    <a:pt x="1339" y="5853"/>
                    <a:pt x="2944" y="5853"/>
                  </a:cubicBezTo>
                  <a:cubicBezTo>
                    <a:pt x="4550" y="5853"/>
                    <a:pt x="5871" y="4533"/>
                    <a:pt x="5871" y="2927"/>
                  </a:cubicBezTo>
                  <a:cubicBezTo>
                    <a:pt x="5871" y="1321"/>
                    <a:pt x="4550" y="1"/>
                    <a:pt x="2944" y="1"/>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82" name="Google Shape;982;p39"/>
            <p:cNvSpPr/>
            <p:nvPr/>
          </p:nvSpPr>
          <p:spPr>
            <a:xfrm>
              <a:off x="980375" y="3647700"/>
              <a:ext cx="77175" cy="120450"/>
            </a:xfrm>
            <a:custGeom>
              <a:avLst/>
              <a:gdLst/>
              <a:ahLst/>
              <a:cxnLst/>
              <a:rect l="l" t="t" r="r" b="b"/>
              <a:pathLst>
                <a:path w="3087" h="4818" extrusionOk="0">
                  <a:moveTo>
                    <a:pt x="1874" y="0"/>
                  </a:moveTo>
                  <a:lnTo>
                    <a:pt x="821" y="2266"/>
                  </a:lnTo>
                  <a:lnTo>
                    <a:pt x="0" y="4122"/>
                  </a:lnTo>
                  <a:cubicBezTo>
                    <a:pt x="535" y="4247"/>
                    <a:pt x="1035" y="4479"/>
                    <a:pt x="1445" y="4818"/>
                  </a:cubicBezTo>
                  <a:lnTo>
                    <a:pt x="3087" y="1106"/>
                  </a:lnTo>
                  <a:lnTo>
                    <a:pt x="2338" y="0"/>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83" name="Google Shape;983;p39"/>
            <p:cNvSpPr/>
            <p:nvPr/>
          </p:nvSpPr>
          <p:spPr>
            <a:xfrm>
              <a:off x="867500" y="3647700"/>
              <a:ext cx="77200" cy="120450"/>
            </a:xfrm>
            <a:custGeom>
              <a:avLst/>
              <a:gdLst/>
              <a:ahLst/>
              <a:cxnLst/>
              <a:rect l="l" t="t" r="r" b="b"/>
              <a:pathLst>
                <a:path w="3088" h="4818" extrusionOk="0">
                  <a:moveTo>
                    <a:pt x="733" y="0"/>
                  </a:moveTo>
                  <a:lnTo>
                    <a:pt x="1" y="1106"/>
                  </a:lnTo>
                  <a:lnTo>
                    <a:pt x="1643" y="4818"/>
                  </a:lnTo>
                  <a:cubicBezTo>
                    <a:pt x="2053" y="4479"/>
                    <a:pt x="2552" y="4247"/>
                    <a:pt x="3088" y="4122"/>
                  </a:cubicBezTo>
                  <a:lnTo>
                    <a:pt x="2249" y="2266"/>
                  </a:lnTo>
                  <a:lnTo>
                    <a:pt x="1214" y="0"/>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84" name="Google Shape;984;p39"/>
            <p:cNvSpPr/>
            <p:nvPr/>
          </p:nvSpPr>
          <p:spPr>
            <a:xfrm>
              <a:off x="912575" y="3647700"/>
              <a:ext cx="99925" cy="40175"/>
            </a:xfrm>
            <a:custGeom>
              <a:avLst/>
              <a:gdLst/>
              <a:ahLst/>
              <a:cxnLst/>
              <a:rect l="l" t="t" r="r" b="b"/>
              <a:pathLst>
                <a:path w="3997" h="1607" extrusionOk="0">
                  <a:moveTo>
                    <a:pt x="0" y="0"/>
                  </a:moveTo>
                  <a:lnTo>
                    <a:pt x="732" y="1606"/>
                  </a:lnTo>
                  <a:lnTo>
                    <a:pt x="3247" y="1606"/>
                  </a:lnTo>
                  <a:lnTo>
                    <a:pt x="3997" y="0"/>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985" name="Google Shape;985;p39"/>
          <p:cNvSpPr/>
          <p:nvPr/>
        </p:nvSpPr>
        <p:spPr>
          <a:xfrm>
            <a:off x="8257587" y="5764356"/>
            <a:ext cx="356775" cy="308356"/>
          </a:xfrm>
          <a:custGeom>
            <a:avLst/>
            <a:gdLst/>
            <a:ahLst/>
            <a:cxnLst/>
            <a:rect l="l" t="t" r="r" b="b"/>
            <a:pathLst>
              <a:path w="10795" h="9048" extrusionOk="0">
                <a:moveTo>
                  <a:pt x="6064" y="0"/>
                </a:moveTo>
                <a:cubicBezTo>
                  <a:pt x="5646" y="0"/>
                  <a:pt x="5264" y="142"/>
                  <a:pt x="4960" y="412"/>
                </a:cubicBezTo>
                <a:cubicBezTo>
                  <a:pt x="4681" y="230"/>
                  <a:pt x="4344" y="130"/>
                  <a:pt x="4011" y="130"/>
                </a:cubicBezTo>
                <a:cubicBezTo>
                  <a:pt x="3854" y="130"/>
                  <a:pt x="3699" y="152"/>
                  <a:pt x="3551" y="198"/>
                </a:cubicBezTo>
                <a:cubicBezTo>
                  <a:pt x="3087" y="341"/>
                  <a:pt x="2712" y="715"/>
                  <a:pt x="2534" y="1179"/>
                </a:cubicBezTo>
                <a:lnTo>
                  <a:pt x="2445" y="1179"/>
                </a:lnTo>
                <a:cubicBezTo>
                  <a:pt x="1552" y="1179"/>
                  <a:pt x="857" y="1875"/>
                  <a:pt x="839" y="2749"/>
                </a:cubicBezTo>
                <a:lnTo>
                  <a:pt x="839" y="2838"/>
                </a:lnTo>
                <a:cubicBezTo>
                  <a:pt x="303" y="3124"/>
                  <a:pt x="0" y="3695"/>
                  <a:pt x="36" y="4302"/>
                </a:cubicBezTo>
                <a:cubicBezTo>
                  <a:pt x="89" y="5140"/>
                  <a:pt x="839" y="5765"/>
                  <a:pt x="1695" y="5765"/>
                </a:cubicBezTo>
                <a:lnTo>
                  <a:pt x="3747" y="5765"/>
                </a:lnTo>
                <a:cubicBezTo>
                  <a:pt x="4639" y="5765"/>
                  <a:pt x="5353" y="6478"/>
                  <a:pt x="5371" y="7353"/>
                </a:cubicBezTo>
                <a:lnTo>
                  <a:pt x="5371" y="9048"/>
                </a:lnTo>
                <a:lnTo>
                  <a:pt x="6423" y="9048"/>
                </a:lnTo>
                <a:lnTo>
                  <a:pt x="6423" y="7852"/>
                </a:lnTo>
                <a:lnTo>
                  <a:pt x="6423" y="7692"/>
                </a:lnTo>
                <a:cubicBezTo>
                  <a:pt x="6423" y="7192"/>
                  <a:pt x="6406" y="6568"/>
                  <a:pt x="6745" y="6157"/>
                </a:cubicBezTo>
                <a:cubicBezTo>
                  <a:pt x="6959" y="5943"/>
                  <a:pt x="7209" y="5747"/>
                  <a:pt x="7458" y="5568"/>
                </a:cubicBezTo>
                <a:cubicBezTo>
                  <a:pt x="7655" y="5444"/>
                  <a:pt x="7833" y="5301"/>
                  <a:pt x="7976" y="5122"/>
                </a:cubicBezTo>
                <a:cubicBezTo>
                  <a:pt x="8047" y="5033"/>
                  <a:pt x="8119" y="4926"/>
                  <a:pt x="8154" y="4819"/>
                </a:cubicBezTo>
                <a:cubicBezTo>
                  <a:pt x="7945" y="4741"/>
                  <a:pt x="7736" y="4691"/>
                  <a:pt x="7520" y="4691"/>
                </a:cubicBezTo>
                <a:cubicBezTo>
                  <a:pt x="7441" y="4691"/>
                  <a:pt x="7361" y="4698"/>
                  <a:pt x="7280" y="4712"/>
                </a:cubicBezTo>
                <a:cubicBezTo>
                  <a:pt x="7269" y="4713"/>
                  <a:pt x="7259" y="4714"/>
                  <a:pt x="7249" y="4714"/>
                </a:cubicBezTo>
                <a:cubicBezTo>
                  <a:pt x="7119" y="4714"/>
                  <a:pt x="7010" y="4612"/>
                  <a:pt x="6977" y="4480"/>
                </a:cubicBezTo>
                <a:cubicBezTo>
                  <a:pt x="6959" y="4337"/>
                  <a:pt x="7048" y="4195"/>
                  <a:pt x="7209" y="4177"/>
                </a:cubicBezTo>
                <a:cubicBezTo>
                  <a:pt x="7313" y="4161"/>
                  <a:pt x="7417" y="4153"/>
                  <a:pt x="7521" y="4153"/>
                </a:cubicBezTo>
                <a:cubicBezTo>
                  <a:pt x="7773" y="4153"/>
                  <a:pt x="8026" y="4200"/>
                  <a:pt x="8279" y="4302"/>
                </a:cubicBezTo>
                <a:cubicBezTo>
                  <a:pt x="8279" y="4248"/>
                  <a:pt x="8279" y="4230"/>
                  <a:pt x="8279" y="4195"/>
                </a:cubicBezTo>
                <a:cubicBezTo>
                  <a:pt x="8297" y="3980"/>
                  <a:pt x="8279" y="3766"/>
                  <a:pt x="8208" y="3570"/>
                </a:cubicBezTo>
                <a:cubicBezTo>
                  <a:pt x="8011" y="3088"/>
                  <a:pt x="7548" y="2874"/>
                  <a:pt x="7119" y="2696"/>
                </a:cubicBezTo>
                <a:cubicBezTo>
                  <a:pt x="7030" y="2678"/>
                  <a:pt x="6941" y="2642"/>
                  <a:pt x="6852" y="2624"/>
                </a:cubicBezTo>
                <a:lnTo>
                  <a:pt x="6762" y="2589"/>
                </a:lnTo>
                <a:lnTo>
                  <a:pt x="6745" y="2589"/>
                </a:lnTo>
                <a:cubicBezTo>
                  <a:pt x="6655" y="2607"/>
                  <a:pt x="6548" y="2642"/>
                  <a:pt x="6441" y="2678"/>
                </a:cubicBezTo>
                <a:lnTo>
                  <a:pt x="6316" y="2696"/>
                </a:lnTo>
                <a:lnTo>
                  <a:pt x="6191" y="2731"/>
                </a:lnTo>
                <a:cubicBezTo>
                  <a:pt x="5960" y="2999"/>
                  <a:pt x="5852" y="3338"/>
                  <a:pt x="5870" y="3695"/>
                </a:cubicBezTo>
                <a:cubicBezTo>
                  <a:pt x="5906" y="4052"/>
                  <a:pt x="6067" y="4373"/>
                  <a:pt x="6334" y="4605"/>
                </a:cubicBezTo>
                <a:cubicBezTo>
                  <a:pt x="6441" y="4694"/>
                  <a:pt x="6441" y="4855"/>
                  <a:pt x="6370" y="4962"/>
                </a:cubicBezTo>
                <a:cubicBezTo>
                  <a:pt x="6319" y="5023"/>
                  <a:pt x="6246" y="5055"/>
                  <a:pt x="6172" y="5055"/>
                </a:cubicBezTo>
                <a:cubicBezTo>
                  <a:pt x="6116" y="5055"/>
                  <a:pt x="6059" y="5036"/>
                  <a:pt x="6013" y="4997"/>
                </a:cubicBezTo>
                <a:cubicBezTo>
                  <a:pt x="5852" y="4855"/>
                  <a:pt x="5728" y="4694"/>
                  <a:pt x="5621" y="4498"/>
                </a:cubicBezTo>
                <a:lnTo>
                  <a:pt x="5585" y="4498"/>
                </a:lnTo>
                <a:cubicBezTo>
                  <a:pt x="5210" y="4444"/>
                  <a:pt x="4800" y="4373"/>
                  <a:pt x="4461" y="4141"/>
                </a:cubicBezTo>
                <a:cubicBezTo>
                  <a:pt x="4336" y="4070"/>
                  <a:pt x="4300" y="3909"/>
                  <a:pt x="4389" y="3784"/>
                </a:cubicBezTo>
                <a:cubicBezTo>
                  <a:pt x="4433" y="3707"/>
                  <a:pt x="4511" y="3671"/>
                  <a:pt x="4593" y="3671"/>
                </a:cubicBezTo>
                <a:cubicBezTo>
                  <a:pt x="4645" y="3671"/>
                  <a:pt x="4698" y="3685"/>
                  <a:pt x="4746" y="3713"/>
                </a:cubicBezTo>
                <a:cubicBezTo>
                  <a:pt x="4943" y="3838"/>
                  <a:pt x="5174" y="3909"/>
                  <a:pt x="5406" y="3927"/>
                </a:cubicBezTo>
                <a:cubicBezTo>
                  <a:pt x="5389" y="3873"/>
                  <a:pt x="5371" y="3802"/>
                  <a:pt x="5353" y="3731"/>
                </a:cubicBezTo>
                <a:cubicBezTo>
                  <a:pt x="5317" y="3427"/>
                  <a:pt x="5389" y="3124"/>
                  <a:pt x="5496" y="2856"/>
                </a:cubicBezTo>
                <a:lnTo>
                  <a:pt x="5496" y="2856"/>
                </a:lnTo>
                <a:cubicBezTo>
                  <a:pt x="5317" y="2892"/>
                  <a:pt x="5139" y="2910"/>
                  <a:pt x="4960" y="2910"/>
                </a:cubicBezTo>
                <a:cubicBezTo>
                  <a:pt x="4800" y="2910"/>
                  <a:pt x="4639" y="2892"/>
                  <a:pt x="4479" y="2856"/>
                </a:cubicBezTo>
                <a:cubicBezTo>
                  <a:pt x="4193" y="3213"/>
                  <a:pt x="3765" y="3481"/>
                  <a:pt x="3319" y="3588"/>
                </a:cubicBezTo>
                <a:cubicBezTo>
                  <a:pt x="2730" y="3891"/>
                  <a:pt x="2159" y="4284"/>
                  <a:pt x="2159" y="4926"/>
                </a:cubicBezTo>
                <a:cubicBezTo>
                  <a:pt x="2159" y="5087"/>
                  <a:pt x="2034" y="5194"/>
                  <a:pt x="1891" y="5194"/>
                </a:cubicBezTo>
                <a:cubicBezTo>
                  <a:pt x="1749" y="5194"/>
                  <a:pt x="1624" y="5087"/>
                  <a:pt x="1624" y="4926"/>
                </a:cubicBezTo>
                <a:cubicBezTo>
                  <a:pt x="1642" y="4426"/>
                  <a:pt x="1874" y="3963"/>
                  <a:pt x="2248" y="3641"/>
                </a:cubicBezTo>
                <a:cubicBezTo>
                  <a:pt x="1927" y="3606"/>
                  <a:pt x="1642" y="3463"/>
                  <a:pt x="1428" y="3231"/>
                </a:cubicBezTo>
                <a:cubicBezTo>
                  <a:pt x="1338" y="3106"/>
                  <a:pt x="1356" y="2946"/>
                  <a:pt x="1463" y="2856"/>
                </a:cubicBezTo>
                <a:cubicBezTo>
                  <a:pt x="1509" y="2818"/>
                  <a:pt x="1569" y="2799"/>
                  <a:pt x="1629" y="2799"/>
                </a:cubicBezTo>
                <a:cubicBezTo>
                  <a:pt x="1708" y="2799"/>
                  <a:pt x="1787" y="2831"/>
                  <a:pt x="1838" y="2892"/>
                </a:cubicBezTo>
                <a:cubicBezTo>
                  <a:pt x="1938" y="3009"/>
                  <a:pt x="2210" y="3126"/>
                  <a:pt x="2610" y="3126"/>
                </a:cubicBezTo>
                <a:cubicBezTo>
                  <a:pt x="2637" y="3126"/>
                  <a:pt x="2666" y="3125"/>
                  <a:pt x="2694" y="3124"/>
                </a:cubicBezTo>
                <a:cubicBezTo>
                  <a:pt x="3123" y="3124"/>
                  <a:pt x="3569" y="2963"/>
                  <a:pt x="3908" y="2678"/>
                </a:cubicBezTo>
                <a:cubicBezTo>
                  <a:pt x="3515" y="2517"/>
                  <a:pt x="3194" y="2214"/>
                  <a:pt x="2998" y="1839"/>
                </a:cubicBezTo>
                <a:cubicBezTo>
                  <a:pt x="2926" y="1714"/>
                  <a:pt x="2980" y="1554"/>
                  <a:pt x="3087" y="1482"/>
                </a:cubicBezTo>
                <a:cubicBezTo>
                  <a:pt x="3131" y="1461"/>
                  <a:pt x="3176" y="1450"/>
                  <a:pt x="3220" y="1450"/>
                </a:cubicBezTo>
                <a:cubicBezTo>
                  <a:pt x="3319" y="1450"/>
                  <a:pt x="3412" y="1503"/>
                  <a:pt x="3462" y="1590"/>
                </a:cubicBezTo>
                <a:cubicBezTo>
                  <a:pt x="3736" y="2088"/>
                  <a:pt x="4227" y="2334"/>
                  <a:pt x="4948" y="2334"/>
                </a:cubicBezTo>
                <a:cubicBezTo>
                  <a:pt x="5260" y="2334"/>
                  <a:pt x="5614" y="2288"/>
                  <a:pt x="6013" y="2196"/>
                </a:cubicBezTo>
                <a:cubicBezTo>
                  <a:pt x="5763" y="2000"/>
                  <a:pt x="5585" y="1679"/>
                  <a:pt x="5603" y="1179"/>
                </a:cubicBezTo>
                <a:cubicBezTo>
                  <a:pt x="5603" y="1019"/>
                  <a:pt x="5745" y="911"/>
                  <a:pt x="5888" y="911"/>
                </a:cubicBezTo>
                <a:cubicBezTo>
                  <a:pt x="6031" y="911"/>
                  <a:pt x="6156" y="1054"/>
                  <a:pt x="6138" y="1197"/>
                </a:cubicBezTo>
                <a:cubicBezTo>
                  <a:pt x="6120" y="1804"/>
                  <a:pt x="6441" y="1911"/>
                  <a:pt x="6977" y="2071"/>
                </a:cubicBezTo>
                <a:cubicBezTo>
                  <a:pt x="7048" y="2107"/>
                  <a:pt x="7137" y="2107"/>
                  <a:pt x="7209" y="2143"/>
                </a:cubicBezTo>
                <a:cubicBezTo>
                  <a:pt x="7369" y="1804"/>
                  <a:pt x="7655" y="1554"/>
                  <a:pt x="8011" y="1465"/>
                </a:cubicBezTo>
                <a:cubicBezTo>
                  <a:pt x="8033" y="1459"/>
                  <a:pt x="8054" y="1457"/>
                  <a:pt x="8076" y="1457"/>
                </a:cubicBezTo>
                <a:cubicBezTo>
                  <a:pt x="8199" y="1457"/>
                  <a:pt x="8320" y="1539"/>
                  <a:pt x="8350" y="1661"/>
                </a:cubicBezTo>
                <a:cubicBezTo>
                  <a:pt x="8386" y="1804"/>
                  <a:pt x="8297" y="1964"/>
                  <a:pt x="8154" y="2000"/>
                </a:cubicBezTo>
                <a:cubicBezTo>
                  <a:pt x="7958" y="2053"/>
                  <a:pt x="7815" y="2178"/>
                  <a:pt x="7726" y="2339"/>
                </a:cubicBezTo>
                <a:lnTo>
                  <a:pt x="7726" y="2375"/>
                </a:lnTo>
                <a:cubicBezTo>
                  <a:pt x="8136" y="2571"/>
                  <a:pt x="8493" y="2856"/>
                  <a:pt x="8672" y="3356"/>
                </a:cubicBezTo>
                <a:cubicBezTo>
                  <a:pt x="8725" y="3463"/>
                  <a:pt x="8743" y="3570"/>
                  <a:pt x="8761" y="3659"/>
                </a:cubicBezTo>
                <a:cubicBezTo>
                  <a:pt x="8814" y="3641"/>
                  <a:pt x="8850" y="3570"/>
                  <a:pt x="8886" y="3517"/>
                </a:cubicBezTo>
                <a:cubicBezTo>
                  <a:pt x="8975" y="3302"/>
                  <a:pt x="9046" y="3106"/>
                  <a:pt x="9064" y="2892"/>
                </a:cubicBezTo>
                <a:cubicBezTo>
                  <a:pt x="9082" y="2803"/>
                  <a:pt x="9153" y="2714"/>
                  <a:pt x="9243" y="2678"/>
                </a:cubicBezTo>
                <a:cubicBezTo>
                  <a:pt x="9272" y="2666"/>
                  <a:pt x="9304" y="2660"/>
                  <a:pt x="9336" y="2660"/>
                </a:cubicBezTo>
                <a:cubicBezTo>
                  <a:pt x="9399" y="2660"/>
                  <a:pt x="9463" y="2684"/>
                  <a:pt x="9510" y="2731"/>
                </a:cubicBezTo>
                <a:cubicBezTo>
                  <a:pt x="9582" y="2803"/>
                  <a:pt x="9617" y="2892"/>
                  <a:pt x="9582" y="2999"/>
                </a:cubicBezTo>
                <a:cubicBezTo>
                  <a:pt x="9546" y="3267"/>
                  <a:pt x="9475" y="3517"/>
                  <a:pt x="9332" y="3766"/>
                </a:cubicBezTo>
                <a:cubicBezTo>
                  <a:pt x="9207" y="3998"/>
                  <a:pt x="9011" y="4177"/>
                  <a:pt x="8761" y="4302"/>
                </a:cubicBezTo>
                <a:cubicBezTo>
                  <a:pt x="8743" y="4641"/>
                  <a:pt x="8636" y="4962"/>
                  <a:pt x="8475" y="5265"/>
                </a:cubicBezTo>
                <a:cubicBezTo>
                  <a:pt x="8654" y="5461"/>
                  <a:pt x="8832" y="5640"/>
                  <a:pt x="9046" y="5765"/>
                </a:cubicBezTo>
                <a:cubicBezTo>
                  <a:pt x="9136" y="5818"/>
                  <a:pt x="9189" y="5925"/>
                  <a:pt x="9189" y="6014"/>
                </a:cubicBezTo>
                <a:cubicBezTo>
                  <a:pt x="9189" y="6104"/>
                  <a:pt x="9136" y="6193"/>
                  <a:pt x="9046" y="6229"/>
                </a:cubicBezTo>
                <a:cubicBezTo>
                  <a:pt x="8993" y="6255"/>
                  <a:pt x="8944" y="6269"/>
                  <a:pt x="8899" y="6269"/>
                </a:cubicBezTo>
                <a:cubicBezTo>
                  <a:pt x="8855" y="6269"/>
                  <a:pt x="8814" y="6255"/>
                  <a:pt x="8779" y="6229"/>
                </a:cubicBezTo>
                <a:cubicBezTo>
                  <a:pt x="8547" y="6068"/>
                  <a:pt x="8333" y="5890"/>
                  <a:pt x="8154" y="5693"/>
                </a:cubicBezTo>
                <a:cubicBezTo>
                  <a:pt x="8011" y="5800"/>
                  <a:pt x="7869" y="5907"/>
                  <a:pt x="7744" y="5997"/>
                </a:cubicBezTo>
                <a:cubicBezTo>
                  <a:pt x="7512" y="6139"/>
                  <a:pt x="7316" y="6300"/>
                  <a:pt x="7137" y="6496"/>
                </a:cubicBezTo>
                <a:cubicBezTo>
                  <a:pt x="6923" y="6764"/>
                  <a:pt x="6941" y="7246"/>
                  <a:pt x="6941" y="7674"/>
                </a:cubicBezTo>
                <a:lnTo>
                  <a:pt x="6941" y="7852"/>
                </a:lnTo>
                <a:lnTo>
                  <a:pt x="6941" y="9048"/>
                </a:lnTo>
                <a:lnTo>
                  <a:pt x="8011" y="9048"/>
                </a:lnTo>
                <a:cubicBezTo>
                  <a:pt x="8011" y="7317"/>
                  <a:pt x="8832" y="7228"/>
                  <a:pt x="8939" y="7210"/>
                </a:cubicBezTo>
                <a:cubicBezTo>
                  <a:pt x="9278" y="7121"/>
                  <a:pt x="10206" y="6639"/>
                  <a:pt x="10402" y="5658"/>
                </a:cubicBezTo>
                <a:cubicBezTo>
                  <a:pt x="10420" y="5586"/>
                  <a:pt x="10402" y="5533"/>
                  <a:pt x="10402" y="5479"/>
                </a:cubicBezTo>
                <a:cubicBezTo>
                  <a:pt x="10795" y="4926"/>
                  <a:pt x="10777" y="4159"/>
                  <a:pt x="10349" y="3641"/>
                </a:cubicBezTo>
                <a:cubicBezTo>
                  <a:pt x="10402" y="3463"/>
                  <a:pt x="10420" y="3302"/>
                  <a:pt x="10420" y="3160"/>
                </a:cubicBezTo>
                <a:cubicBezTo>
                  <a:pt x="10420" y="2392"/>
                  <a:pt x="9885" y="1750"/>
                  <a:pt x="9153" y="1607"/>
                </a:cubicBezTo>
                <a:cubicBezTo>
                  <a:pt x="8921" y="965"/>
                  <a:pt x="8315" y="537"/>
                  <a:pt x="7637" y="537"/>
                </a:cubicBezTo>
                <a:cubicBezTo>
                  <a:pt x="7512" y="537"/>
                  <a:pt x="7387" y="537"/>
                  <a:pt x="7262" y="572"/>
                </a:cubicBezTo>
                <a:cubicBezTo>
                  <a:pt x="6977" y="251"/>
                  <a:pt x="6566" y="37"/>
                  <a:pt x="6138" y="2"/>
                </a:cubicBezTo>
                <a:cubicBezTo>
                  <a:pt x="6113" y="1"/>
                  <a:pt x="6088" y="0"/>
                  <a:pt x="6064"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86" name="Google Shape;986;p39"/>
          <p:cNvSpPr/>
          <p:nvPr/>
        </p:nvSpPr>
        <p:spPr>
          <a:xfrm>
            <a:off x="8859393" y="5763094"/>
            <a:ext cx="306671" cy="362134"/>
          </a:xfrm>
          <a:custGeom>
            <a:avLst/>
            <a:gdLst/>
            <a:ahLst/>
            <a:cxnLst/>
            <a:rect l="l" t="t" r="r" b="b"/>
            <a:pathLst>
              <a:path w="9279" h="10626" extrusionOk="0">
                <a:moveTo>
                  <a:pt x="3640" y="1062"/>
                </a:moveTo>
                <a:cubicBezTo>
                  <a:pt x="3890" y="1062"/>
                  <a:pt x="4140" y="1133"/>
                  <a:pt x="4318" y="1312"/>
                </a:cubicBezTo>
                <a:cubicBezTo>
                  <a:pt x="4487" y="1203"/>
                  <a:pt x="4672" y="1152"/>
                  <a:pt x="4857" y="1152"/>
                </a:cubicBezTo>
                <a:cubicBezTo>
                  <a:pt x="4946" y="1152"/>
                  <a:pt x="5034" y="1164"/>
                  <a:pt x="5121" y="1187"/>
                </a:cubicBezTo>
                <a:cubicBezTo>
                  <a:pt x="5407" y="1276"/>
                  <a:pt x="5603" y="1490"/>
                  <a:pt x="5692" y="1758"/>
                </a:cubicBezTo>
                <a:lnTo>
                  <a:pt x="5764" y="1758"/>
                </a:lnTo>
                <a:cubicBezTo>
                  <a:pt x="6263" y="1758"/>
                  <a:pt x="6674" y="2150"/>
                  <a:pt x="6674" y="2650"/>
                </a:cubicBezTo>
                <a:lnTo>
                  <a:pt x="6674" y="2686"/>
                </a:lnTo>
                <a:cubicBezTo>
                  <a:pt x="6977" y="2864"/>
                  <a:pt x="7155" y="3203"/>
                  <a:pt x="7137" y="3542"/>
                </a:cubicBezTo>
                <a:cubicBezTo>
                  <a:pt x="7033" y="3995"/>
                  <a:pt x="6623" y="4346"/>
                  <a:pt x="6172" y="4346"/>
                </a:cubicBezTo>
                <a:cubicBezTo>
                  <a:pt x="6160" y="4346"/>
                  <a:pt x="6149" y="4345"/>
                  <a:pt x="6138" y="4345"/>
                </a:cubicBezTo>
                <a:lnTo>
                  <a:pt x="4943" y="4345"/>
                </a:lnTo>
                <a:cubicBezTo>
                  <a:pt x="4443" y="4345"/>
                  <a:pt x="4033" y="4755"/>
                  <a:pt x="4033" y="5255"/>
                </a:cubicBezTo>
                <a:lnTo>
                  <a:pt x="4033" y="6236"/>
                </a:lnTo>
                <a:lnTo>
                  <a:pt x="3426" y="6236"/>
                </a:lnTo>
                <a:lnTo>
                  <a:pt x="3426" y="5451"/>
                </a:lnTo>
                <a:cubicBezTo>
                  <a:pt x="3426" y="5166"/>
                  <a:pt x="3444" y="4809"/>
                  <a:pt x="3230" y="4595"/>
                </a:cubicBezTo>
                <a:cubicBezTo>
                  <a:pt x="3123" y="4452"/>
                  <a:pt x="2980" y="4345"/>
                  <a:pt x="2837" y="4238"/>
                </a:cubicBezTo>
                <a:cubicBezTo>
                  <a:pt x="2730" y="4184"/>
                  <a:pt x="2623" y="4095"/>
                  <a:pt x="2552" y="3988"/>
                </a:cubicBezTo>
                <a:cubicBezTo>
                  <a:pt x="2498" y="3935"/>
                  <a:pt x="2480" y="3881"/>
                  <a:pt x="2463" y="3810"/>
                </a:cubicBezTo>
                <a:cubicBezTo>
                  <a:pt x="2572" y="3755"/>
                  <a:pt x="2702" y="3732"/>
                  <a:pt x="2828" y="3732"/>
                </a:cubicBezTo>
                <a:cubicBezTo>
                  <a:pt x="2868" y="3732"/>
                  <a:pt x="2906" y="3734"/>
                  <a:pt x="2944" y="3738"/>
                </a:cubicBezTo>
                <a:cubicBezTo>
                  <a:pt x="3034" y="3738"/>
                  <a:pt x="3105" y="3685"/>
                  <a:pt x="3105" y="3613"/>
                </a:cubicBezTo>
                <a:cubicBezTo>
                  <a:pt x="3105" y="3524"/>
                  <a:pt x="3051" y="3453"/>
                  <a:pt x="2980" y="3435"/>
                </a:cubicBezTo>
                <a:cubicBezTo>
                  <a:pt x="2934" y="3431"/>
                  <a:pt x="2886" y="3429"/>
                  <a:pt x="2839" y="3429"/>
                </a:cubicBezTo>
                <a:cubicBezTo>
                  <a:pt x="2684" y="3429"/>
                  <a:pt x="2523" y="3452"/>
                  <a:pt x="2373" y="3506"/>
                </a:cubicBezTo>
                <a:cubicBezTo>
                  <a:pt x="2373" y="3471"/>
                  <a:pt x="2373" y="3453"/>
                  <a:pt x="2356" y="3435"/>
                </a:cubicBezTo>
                <a:cubicBezTo>
                  <a:pt x="2356" y="3310"/>
                  <a:pt x="2373" y="3203"/>
                  <a:pt x="2409" y="3078"/>
                </a:cubicBezTo>
                <a:cubicBezTo>
                  <a:pt x="2498" y="2793"/>
                  <a:pt x="2766" y="2686"/>
                  <a:pt x="3034" y="2579"/>
                </a:cubicBezTo>
                <a:cubicBezTo>
                  <a:pt x="3069" y="2579"/>
                  <a:pt x="3123" y="2561"/>
                  <a:pt x="3194" y="2543"/>
                </a:cubicBezTo>
                <a:lnTo>
                  <a:pt x="3230" y="2525"/>
                </a:lnTo>
                <a:cubicBezTo>
                  <a:pt x="3301" y="2543"/>
                  <a:pt x="3355" y="2561"/>
                  <a:pt x="3408" y="2579"/>
                </a:cubicBezTo>
                <a:lnTo>
                  <a:pt x="3480" y="2579"/>
                </a:lnTo>
                <a:lnTo>
                  <a:pt x="3569" y="2596"/>
                </a:lnTo>
                <a:cubicBezTo>
                  <a:pt x="3694" y="2757"/>
                  <a:pt x="3765" y="2953"/>
                  <a:pt x="3747" y="3150"/>
                </a:cubicBezTo>
                <a:cubicBezTo>
                  <a:pt x="3729" y="3346"/>
                  <a:pt x="3640" y="3542"/>
                  <a:pt x="3480" y="3685"/>
                </a:cubicBezTo>
                <a:cubicBezTo>
                  <a:pt x="3426" y="3721"/>
                  <a:pt x="3408" y="3810"/>
                  <a:pt x="3480" y="3881"/>
                </a:cubicBezTo>
                <a:cubicBezTo>
                  <a:pt x="3500" y="3912"/>
                  <a:pt x="3539" y="3931"/>
                  <a:pt x="3582" y="3931"/>
                </a:cubicBezTo>
                <a:cubicBezTo>
                  <a:pt x="3613" y="3931"/>
                  <a:pt x="3646" y="3921"/>
                  <a:pt x="3676" y="3899"/>
                </a:cubicBezTo>
                <a:cubicBezTo>
                  <a:pt x="3765" y="3810"/>
                  <a:pt x="3837" y="3721"/>
                  <a:pt x="3890" y="3613"/>
                </a:cubicBezTo>
                <a:lnTo>
                  <a:pt x="3908" y="3613"/>
                </a:lnTo>
                <a:cubicBezTo>
                  <a:pt x="4140" y="3596"/>
                  <a:pt x="4354" y="3524"/>
                  <a:pt x="4568" y="3417"/>
                </a:cubicBezTo>
                <a:cubicBezTo>
                  <a:pt x="4586" y="3399"/>
                  <a:pt x="4604" y="3364"/>
                  <a:pt x="4622" y="3328"/>
                </a:cubicBezTo>
                <a:cubicBezTo>
                  <a:pt x="4639" y="3292"/>
                  <a:pt x="4622" y="3239"/>
                  <a:pt x="4604" y="3221"/>
                </a:cubicBezTo>
                <a:cubicBezTo>
                  <a:pt x="4572" y="3179"/>
                  <a:pt x="4529" y="3162"/>
                  <a:pt x="4487" y="3162"/>
                </a:cubicBezTo>
                <a:cubicBezTo>
                  <a:pt x="4458" y="3162"/>
                  <a:pt x="4430" y="3170"/>
                  <a:pt x="4408" y="3185"/>
                </a:cubicBezTo>
                <a:cubicBezTo>
                  <a:pt x="4283" y="3239"/>
                  <a:pt x="4158" y="3310"/>
                  <a:pt x="4015" y="3310"/>
                </a:cubicBezTo>
                <a:cubicBezTo>
                  <a:pt x="4033" y="3274"/>
                  <a:pt x="4033" y="3221"/>
                  <a:pt x="4033" y="3185"/>
                </a:cubicBezTo>
                <a:cubicBezTo>
                  <a:pt x="4051" y="3007"/>
                  <a:pt x="4033" y="2846"/>
                  <a:pt x="3961" y="2686"/>
                </a:cubicBezTo>
                <a:lnTo>
                  <a:pt x="3961" y="2686"/>
                </a:lnTo>
                <a:cubicBezTo>
                  <a:pt x="4068" y="2704"/>
                  <a:pt x="4176" y="2721"/>
                  <a:pt x="4283" y="2721"/>
                </a:cubicBezTo>
                <a:cubicBezTo>
                  <a:pt x="4372" y="2721"/>
                  <a:pt x="4461" y="2704"/>
                  <a:pt x="4568" y="2686"/>
                </a:cubicBezTo>
                <a:cubicBezTo>
                  <a:pt x="4729" y="2900"/>
                  <a:pt x="4961" y="3043"/>
                  <a:pt x="5228" y="3114"/>
                </a:cubicBezTo>
                <a:cubicBezTo>
                  <a:pt x="5567" y="3292"/>
                  <a:pt x="5888" y="3506"/>
                  <a:pt x="5888" y="3881"/>
                </a:cubicBezTo>
                <a:cubicBezTo>
                  <a:pt x="5888" y="3935"/>
                  <a:pt x="5924" y="4006"/>
                  <a:pt x="5960" y="4042"/>
                </a:cubicBezTo>
                <a:cubicBezTo>
                  <a:pt x="5987" y="4051"/>
                  <a:pt x="6013" y="4055"/>
                  <a:pt x="6040" y="4055"/>
                </a:cubicBezTo>
                <a:cubicBezTo>
                  <a:pt x="6067" y="4055"/>
                  <a:pt x="6094" y="4051"/>
                  <a:pt x="6120" y="4042"/>
                </a:cubicBezTo>
                <a:cubicBezTo>
                  <a:pt x="6174" y="4006"/>
                  <a:pt x="6192" y="3935"/>
                  <a:pt x="6192" y="3881"/>
                </a:cubicBezTo>
                <a:cubicBezTo>
                  <a:pt x="6192" y="3596"/>
                  <a:pt x="6049" y="3328"/>
                  <a:pt x="5817" y="3150"/>
                </a:cubicBezTo>
                <a:cubicBezTo>
                  <a:pt x="6013" y="3150"/>
                  <a:pt x="6174" y="3043"/>
                  <a:pt x="6299" y="2918"/>
                </a:cubicBezTo>
                <a:cubicBezTo>
                  <a:pt x="6335" y="2846"/>
                  <a:pt x="6335" y="2757"/>
                  <a:pt x="6281" y="2704"/>
                </a:cubicBezTo>
                <a:cubicBezTo>
                  <a:pt x="6251" y="2681"/>
                  <a:pt x="6218" y="2671"/>
                  <a:pt x="6186" y="2671"/>
                </a:cubicBezTo>
                <a:cubicBezTo>
                  <a:pt x="6141" y="2671"/>
                  <a:pt x="6098" y="2690"/>
                  <a:pt x="6067" y="2721"/>
                </a:cubicBezTo>
                <a:cubicBezTo>
                  <a:pt x="6003" y="2785"/>
                  <a:pt x="5854" y="2849"/>
                  <a:pt x="5644" y="2849"/>
                </a:cubicBezTo>
                <a:cubicBezTo>
                  <a:pt x="5619" y="2849"/>
                  <a:pt x="5594" y="2848"/>
                  <a:pt x="5567" y="2846"/>
                </a:cubicBezTo>
                <a:cubicBezTo>
                  <a:pt x="5317" y="2846"/>
                  <a:pt x="5068" y="2757"/>
                  <a:pt x="4871" y="2596"/>
                </a:cubicBezTo>
                <a:cubicBezTo>
                  <a:pt x="5086" y="2507"/>
                  <a:pt x="5282" y="2347"/>
                  <a:pt x="5407" y="2150"/>
                </a:cubicBezTo>
                <a:cubicBezTo>
                  <a:pt x="5442" y="2079"/>
                  <a:pt x="5407" y="1990"/>
                  <a:pt x="5335" y="1936"/>
                </a:cubicBezTo>
                <a:cubicBezTo>
                  <a:pt x="5317" y="1924"/>
                  <a:pt x="5296" y="1918"/>
                  <a:pt x="5273" y="1918"/>
                </a:cubicBezTo>
                <a:cubicBezTo>
                  <a:pt x="5226" y="1918"/>
                  <a:pt x="5175" y="1942"/>
                  <a:pt x="5139" y="1990"/>
                </a:cubicBezTo>
                <a:cubicBezTo>
                  <a:pt x="4991" y="2273"/>
                  <a:pt x="4716" y="2412"/>
                  <a:pt x="4307" y="2412"/>
                </a:cubicBezTo>
                <a:cubicBezTo>
                  <a:pt x="4124" y="2412"/>
                  <a:pt x="3913" y="2384"/>
                  <a:pt x="3676" y="2329"/>
                </a:cubicBezTo>
                <a:cubicBezTo>
                  <a:pt x="3854" y="2186"/>
                  <a:pt x="3944" y="1954"/>
                  <a:pt x="3908" y="1740"/>
                </a:cubicBezTo>
                <a:cubicBezTo>
                  <a:pt x="3908" y="1686"/>
                  <a:pt x="3872" y="1633"/>
                  <a:pt x="3837" y="1597"/>
                </a:cubicBezTo>
                <a:cubicBezTo>
                  <a:pt x="3807" y="1590"/>
                  <a:pt x="3784" y="1586"/>
                  <a:pt x="3762" y="1586"/>
                </a:cubicBezTo>
                <a:cubicBezTo>
                  <a:pt x="3733" y="1586"/>
                  <a:pt x="3707" y="1594"/>
                  <a:pt x="3676" y="1615"/>
                </a:cubicBezTo>
                <a:cubicBezTo>
                  <a:pt x="3605" y="1651"/>
                  <a:pt x="3605" y="1704"/>
                  <a:pt x="3605" y="1758"/>
                </a:cubicBezTo>
                <a:cubicBezTo>
                  <a:pt x="3605" y="2115"/>
                  <a:pt x="3426" y="2168"/>
                  <a:pt x="3123" y="2257"/>
                </a:cubicBezTo>
                <a:cubicBezTo>
                  <a:pt x="3087" y="2275"/>
                  <a:pt x="3034" y="2293"/>
                  <a:pt x="2980" y="2311"/>
                </a:cubicBezTo>
                <a:cubicBezTo>
                  <a:pt x="2909" y="2115"/>
                  <a:pt x="2730" y="1972"/>
                  <a:pt x="2534" y="1918"/>
                </a:cubicBezTo>
                <a:cubicBezTo>
                  <a:pt x="2520" y="1914"/>
                  <a:pt x="2505" y="1911"/>
                  <a:pt x="2491" y="1911"/>
                </a:cubicBezTo>
                <a:cubicBezTo>
                  <a:pt x="2453" y="1911"/>
                  <a:pt x="2417" y="1928"/>
                  <a:pt x="2391" y="1954"/>
                </a:cubicBezTo>
                <a:cubicBezTo>
                  <a:pt x="2356" y="2008"/>
                  <a:pt x="2338" y="2043"/>
                  <a:pt x="2356" y="2115"/>
                </a:cubicBezTo>
                <a:cubicBezTo>
                  <a:pt x="2356" y="2168"/>
                  <a:pt x="2409" y="2222"/>
                  <a:pt x="2480" y="2222"/>
                </a:cubicBezTo>
                <a:cubicBezTo>
                  <a:pt x="2570" y="2257"/>
                  <a:pt x="2659" y="2329"/>
                  <a:pt x="2712" y="2418"/>
                </a:cubicBezTo>
                <a:lnTo>
                  <a:pt x="2712" y="2436"/>
                </a:lnTo>
                <a:cubicBezTo>
                  <a:pt x="2463" y="2543"/>
                  <a:pt x="2249" y="2739"/>
                  <a:pt x="2159" y="2989"/>
                </a:cubicBezTo>
                <a:cubicBezTo>
                  <a:pt x="2141" y="3043"/>
                  <a:pt x="2124" y="3114"/>
                  <a:pt x="2124" y="3185"/>
                </a:cubicBezTo>
                <a:cubicBezTo>
                  <a:pt x="2106" y="3150"/>
                  <a:pt x="2070" y="3132"/>
                  <a:pt x="2052" y="3096"/>
                </a:cubicBezTo>
                <a:cubicBezTo>
                  <a:pt x="1999" y="2971"/>
                  <a:pt x="1963" y="2846"/>
                  <a:pt x="1945" y="2739"/>
                </a:cubicBezTo>
                <a:cubicBezTo>
                  <a:pt x="1945" y="2686"/>
                  <a:pt x="1892" y="2614"/>
                  <a:pt x="1856" y="2614"/>
                </a:cubicBezTo>
                <a:cubicBezTo>
                  <a:pt x="1836" y="2601"/>
                  <a:pt x="1815" y="2595"/>
                  <a:pt x="1796" y="2595"/>
                </a:cubicBezTo>
                <a:cubicBezTo>
                  <a:pt x="1764" y="2595"/>
                  <a:pt x="1735" y="2610"/>
                  <a:pt x="1713" y="2632"/>
                </a:cubicBezTo>
                <a:cubicBezTo>
                  <a:pt x="1678" y="2686"/>
                  <a:pt x="1642" y="2739"/>
                  <a:pt x="1678" y="2775"/>
                </a:cubicBezTo>
                <a:cubicBezTo>
                  <a:pt x="1695" y="2953"/>
                  <a:pt x="1749" y="3096"/>
                  <a:pt x="1820" y="3221"/>
                </a:cubicBezTo>
                <a:cubicBezTo>
                  <a:pt x="1892" y="3346"/>
                  <a:pt x="1999" y="3453"/>
                  <a:pt x="2141" y="3524"/>
                </a:cubicBezTo>
                <a:cubicBezTo>
                  <a:pt x="2159" y="3703"/>
                  <a:pt x="2231" y="3899"/>
                  <a:pt x="2320" y="4077"/>
                </a:cubicBezTo>
                <a:cubicBezTo>
                  <a:pt x="2231" y="4184"/>
                  <a:pt x="2106" y="4292"/>
                  <a:pt x="1981" y="4363"/>
                </a:cubicBezTo>
                <a:cubicBezTo>
                  <a:pt x="1945" y="4399"/>
                  <a:pt x="1910" y="4434"/>
                  <a:pt x="1892" y="4506"/>
                </a:cubicBezTo>
                <a:cubicBezTo>
                  <a:pt x="1892" y="4541"/>
                  <a:pt x="1927" y="4613"/>
                  <a:pt x="1981" y="4631"/>
                </a:cubicBezTo>
                <a:cubicBezTo>
                  <a:pt x="2005" y="4647"/>
                  <a:pt x="2029" y="4655"/>
                  <a:pt x="2051" y="4655"/>
                </a:cubicBezTo>
                <a:cubicBezTo>
                  <a:pt x="2079" y="4655"/>
                  <a:pt x="2104" y="4642"/>
                  <a:pt x="2124" y="4613"/>
                </a:cubicBezTo>
                <a:cubicBezTo>
                  <a:pt x="2249" y="4523"/>
                  <a:pt x="2373" y="4434"/>
                  <a:pt x="2480" y="4309"/>
                </a:cubicBezTo>
                <a:cubicBezTo>
                  <a:pt x="2570" y="4381"/>
                  <a:pt x="2641" y="4434"/>
                  <a:pt x="2730" y="4488"/>
                </a:cubicBezTo>
                <a:cubicBezTo>
                  <a:pt x="2855" y="4559"/>
                  <a:pt x="2962" y="4666"/>
                  <a:pt x="3069" y="4773"/>
                </a:cubicBezTo>
                <a:cubicBezTo>
                  <a:pt x="3194" y="4916"/>
                  <a:pt x="3194" y="5201"/>
                  <a:pt x="3194" y="5433"/>
                </a:cubicBezTo>
                <a:lnTo>
                  <a:pt x="3194" y="6236"/>
                </a:lnTo>
                <a:lnTo>
                  <a:pt x="2570" y="6236"/>
                </a:lnTo>
                <a:cubicBezTo>
                  <a:pt x="2570" y="5255"/>
                  <a:pt x="2106" y="5201"/>
                  <a:pt x="2034" y="5166"/>
                </a:cubicBezTo>
                <a:cubicBezTo>
                  <a:pt x="1838" y="5130"/>
                  <a:pt x="1321" y="4845"/>
                  <a:pt x="1214" y="4292"/>
                </a:cubicBezTo>
                <a:cubicBezTo>
                  <a:pt x="1196" y="4256"/>
                  <a:pt x="1196" y="4220"/>
                  <a:pt x="1196" y="4184"/>
                </a:cubicBezTo>
                <a:cubicBezTo>
                  <a:pt x="964" y="3881"/>
                  <a:pt x="982" y="3435"/>
                  <a:pt x="1232" y="3132"/>
                </a:cubicBezTo>
                <a:cubicBezTo>
                  <a:pt x="1214" y="3043"/>
                  <a:pt x="1196" y="2953"/>
                  <a:pt x="1196" y="2846"/>
                </a:cubicBezTo>
                <a:cubicBezTo>
                  <a:pt x="1196" y="2418"/>
                  <a:pt x="1499" y="2043"/>
                  <a:pt x="1927" y="1972"/>
                </a:cubicBezTo>
                <a:cubicBezTo>
                  <a:pt x="2048" y="1610"/>
                  <a:pt x="2385" y="1364"/>
                  <a:pt x="2746" y="1364"/>
                </a:cubicBezTo>
                <a:cubicBezTo>
                  <a:pt x="2759" y="1364"/>
                  <a:pt x="2771" y="1365"/>
                  <a:pt x="2784" y="1365"/>
                </a:cubicBezTo>
                <a:cubicBezTo>
                  <a:pt x="2855" y="1365"/>
                  <a:pt x="2944" y="1383"/>
                  <a:pt x="2998" y="1383"/>
                </a:cubicBezTo>
                <a:cubicBezTo>
                  <a:pt x="3159" y="1205"/>
                  <a:pt x="3390" y="1098"/>
                  <a:pt x="3640" y="1062"/>
                </a:cubicBezTo>
                <a:close/>
                <a:moveTo>
                  <a:pt x="4048" y="0"/>
                </a:moveTo>
                <a:cubicBezTo>
                  <a:pt x="3341" y="0"/>
                  <a:pt x="2632" y="188"/>
                  <a:pt x="1999" y="562"/>
                </a:cubicBezTo>
                <a:cubicBezTo>
                  <a:pt x="750" y="1294"/>
                  <a:pt x="0" y="2650"/>
                  <a:pt x="36" y="4113"/>
                </a:cubicBezTo>
                <a:cubicBezTo>
                  <a:pt x="36" y="5362"/>
                  <a:pt x="625" y="6540"/>
                  <a:pt x="1624" y="7307"/>
                </a:cubicBezTo>
                <a:lnTo>
                  <a:pt x="1624" y="10626"/>
                </a:lnTo>
                <a:lnTo>
                  <a:pt x="5817" y="10626"/>
                </a:lnTo>
                <a:lnTo>
                  <a:pt x="5817" y="9038"/>
                </a:lnTo>
                <a:lnTo>
                  <a:pt x="6477" y="9038"/>
                </a:lnTo>
                <a:cubicBezTo>
                  <a:pt x="6905" y="9038"/>
                  <a:pt x="7298" y="8877"/>
                  <a:pt x="7601" y="8574"/>
                </a:cubicBezTo>
                <a:cubicBezTo>
                  <a:pt x="7887" y="8288"/>
                  <a:pt x="8047" y="7878"/>
                  <a:pt x="8047" y="7468"/>
                </a:cubicBezTo>
                <a:lnTo>
                  <a:pt x="8047" y="6665"/>
                </a:lnTo>
                <a:lnTo>
                  <a:pt x="8636" y="6665"/>
                </a:lnTo>
                <a:cubicBezTo>
                  <a:pt x="8975" y="6629"/>
                  <a:pt x="9279" y="6236"/>
                  <a:pt x="8957" y="5737"/>
                </a:cubicBezTo>
                <a:lnTo>
                  <a:pt x="8047" y="4167"/>
                </a:lnTo>
                <a:lnTo>
                  <a:pt x="8047" y="4113"/>
                </a:lnTo>
                <a:cubicBezTo>
                  <a:pt x="8101" y="2650"/>
                  <a:pt x="7352" y="1294"/>
                  <a:pt x="6085" y="562"/>
                </a:cubicBezTo>
                <a:cubicBezTo>
                  <a:pt x="5460" y="188"/>
                  <a:pt x="4755" y="0"/>
                  <a:pt x="4048"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987" name="Google Shape;987;p39"/>
          <p:cNvGrpSpPr/>
          <p:nvPr/>
        </p:nvGrpSpPr>
        <p:grpSpPr>
          <a:xfrm>
            <a:off x="9443288" y="5752884"/>
            <a:ext cx="299598" cy="398327"/>
            <a:chOff x="3707175" y="1322350"/>
            <a:chExt cx="226625" cy="292200"/>
          </a:xfrm>
        </p:grpSpPr>
        <p:sp>
          <p:nvSpPr>
            <p:cNvPr id="988" name="Google Shape;988;p39"/>
            <p:cNvSpPr/>
            <p:nvPr/>
          </p:nvSpPr>
          <p:spPr>
            <a:xfrm>
              <a:off x="3707175" y="1322350"/>
              <a:ext cx="226625" cy="292200"/>
            </a:xfrm>
            <a:custGeom>
              <a:avLst/>
              <a:gdLst/>
              <a:ahLst/>
              <a:cxnLst/>
              <a:rect l="l" t="t" r="r" b="b"/>
              <a:pathLst>
                <a:path w="9065" h="11688" extrusionOk="0">
                  <a:moveTo>
                    <a:pt x="7584" y="3462"/>
                  </a:moveTo>
                  <a:cubicBezTo>
                    <a:pt x="8119" y="3462"/>
                    <a:pt x="8529" y="3872"/>
                    <a:pt x="8529" y="4390"/>
                  </a:cubicBezTo>
                  <a:cubicBezTo>
                    <a:pt x="8529" y="4907"/>
                    <a:pt x="8119" y="5318"/>
                    <a:pt x="7584" y="5318"/>
                  </a:cubicBezTo>
                  <a:cubicBezTo>
                    <a:pt x="7084" y="5318"/>
                    <a:pt x="6656" y="4907"/>
                    <a:pt x="6656" y="4390"/>
                  </a:cubicBezTo>
                  <a:cubicBezTo>
                    <a:pt x="6656" y="3872"/>
                    <a:pt x="7084" y="3462"/>
                    <a:pt x="7584" y="3462"/>
                  </a:cubicBezTo>
                  <a:close/>
                  <a:moveTo>
                    <a:pt x="1339" y="1"/>
                  </a:moveTo>
                  <a:cubicBezTo>
                    <a:pt x="1178" y="1"/>
                    <a:pt x="1018" y="126"/>
                    <a:pt x="964" y="286"/>
                  </a:cubicBezTo>
                  <a:cubicBezTo>
                    <a:pt x="572" y="340"/>
                    <a:pt x="268" y="661"/>
                    <a:pt x="268" y="1071"/>
                  </a:cubicBezTo>
                  <a:lnTo>
                    <a:pt x="268" y="4336"/>
                  </a:lnTo>
                  <a:cubicBezTo>
                    <a:pt x="108" y="4426"/>
                    <a:pt x="1" y="4604"/>
                    <a:pt x="1" y="4782"/>
                  </a:cubicBezTo>
                  <a:cubicBezTo>
                    <a:pt x="1" y="6192"/>
                    <a:pt x="1053" y="7352"/>
                    <a:pt x="2409" y="7548"/>
                  </a:cubicBezTo>
                  <a:lnTo>
                    <a:pt x="2409" y="8904"/>
                  </a:lnTo>
                  <a:cubicBezTo>
                    <a:pt x="2409" y="10456"/>
                    <a:pt x="3658" y="11688"/>
                    <a:pt x="5193" y="11688"/>
                  </a:cubicBezTo>
                  <a:cubicBezTo>
                    <a:pt x="6745" y="11688"/>
                    <a:pt x="7994" y="10456"/>
                    <a:pt x="7994" y="8904"/>
                  </a:cubicBezTo>
                  <a:lnTo>
                    <a:pt x="7994" y="5799"/>
                  </a:lnTo>
                  <a:cubicBezTo>
                    <a:pt x="8601" y="5621"/>
                    <a:pt x="9065" y="5050"/>
                    <a:pt x="9065" y="4390"/>
                  </a:cubicBezTo>
                  <a:cubicBezTo>
                    <a:pt x="9065" y="3587"/>
                    <a:pt x="8405" y="2927"/>
                    <a:pt x="7584" y="2927"/>
                  </a:cubicBezTo>
                  <a:cubicBezTo>
                    <a:pt x="6781" y="2927"/>
                    <a:pt x="6121" y="3587"/>
                    <a:pt x="6121" y="4390"/>
                  </a:cubicBezTo>
                  <a:cubicBezTo>
                    <a:pt x="6121" y="5050"/>
                    <a:pt x="6585" y="5621"/>
                    <a:pt x="7191" y="5799"/>
                  </a:cubicBezTo>
                  <a:lnTo>
                    <a:pt x="7191" y="8904"/>
                  </a:lnTo>
                  <a:cubicBezTo>
                    <a:pt x="7191" y="10010"/>
                    <a:pt x="6299" y="10902"/>
                    <a:pt x="5193" y="10902"/>
                  </a:cubicBezTo>
                  <a:cubicBezTo>
                    <a:pt x="4105" y="10902"/>
                    <a:pt x="3195" y="10010"/>
                    <a:pt x="3195" y="8904"/>
                  </a:cubicBezTo>
                  <a:lnTo>
                    <a:pt x="3195" y="7548"/>
                  </a:lnTo>
                  <a:cubicBezTo>
                    <a:pt x="4568" y="7352"/>
                    <a:pt x="5603" y="6192"/>
                    <a:pt x="5603" y="4782"/>
                  </a:cubicBezTo>
                  <a:cubicBezTo>
                    <a:pt x="5603" y="4586"/>
                    <a:pt x="5496" y="4426"/>
                    <a:pt x="5336" y="4336"/>
                  </a:cubicBezTo>
                  <a:lnTo>
                    <a:pt x="5336" y="1071"/>
                  </a:lnTo>
                  <a:cubicBezTo>
                    <a:pt x="5336" y="661"/>
                    <a:pt x="5032" y="340"/>
                    <a:pt x="4640" y="286"/>
                  </a:cubicBezTo>
                  <a:cubicBezTo>
                    <a:pt x="4586" y="126"/>
                    <a:pt x="4444" y="1"/>
                    <a:pt x="4265" y="1"/>
                  </a:cubicBezTo>
                  <a:lnTo>
                    <a:pt x="4140" y="1"/>
                  </a:lnTo>
                  <a:cubicBezTo>
                    <a:pt x="3837" y="1"/>
                    <a:pt x="3605" y="250"/>
                    <a:pt x="3605" y="536"/>
                  </a:cubicBezTo>
                  <a:cubicBezTo>
                    <a:pt x="3605" y="839"/>
                    <a:pt x="3837" y="1071"/>
                    <a:pt x="4140" y="1071"/>
                  </a:cubicBezTo>
                  <a:lnTo>
                    <a:pt x="4265" y="1071"/>
                  </a:lnTo>
                  <a:cubicBezTo>
                    <a:pt x="4426" y="1071"/>
                    <a:pt x="4568" y="964"/>
                    <a:pt x="4640" y="839"/>
                  </a:cubicBezTo>
                  <a:cubicBezTo>
                    <a:pt x="4729" y="875"/>
                    <a:pt x="4800" y="964"/>
                    <a:pt x="4800" y="1071"/>
                  </a:cubicBezTo>
                  <a:lnTo>
                    <a:pt x="4800" y="4336"/>
                  </a:lnTo>
                  <a:cubicBezTo>
                    <a:pt x="4640" y="4426"/>
                    <a:pt x="4533" y="4604"/>
                    <a:pt x="4533" y="4782"/>
                  </a:cubicBezTo>
                  <a:cubicBezTo>
                    <a:pt x="4533" y="5746"/>
                    <a:pt x="3765" y="6513"/>
                    <a:pt x="2802" y="6513"/>
                  </a:cubicBezTo>
                  <a:cubicBezTo>
                    <a:pt x="1838" y="6513"/>
                    <a:pt x="1071" y="5746"/>
                    <a:pt x="1071" y="4782"/>
                  </a:cubicBezTo>
                  <a:cubicBezTo>
                    <a:pt x="1071" y="4586"/>
                    <a:pt x="964" y="4426"/>
                    <a:pt x="804" y="4336"/>
                  </a:cubicBezTo>
                  <a:lnTo>
                    <a:pt x="804" y="1071"/>
                  </a:lnTo>
                  <a:cubicBezTo>
                    <a:pt x="804" y="964"/>
                    <a:pt x="875" y="875"/>
                    <a:pt x="964" y="839"/>
                  </a:cubicBezTo>
                  <a:cubicBezTo>
                    <a:pt x="1036" y="982"/>
                    <a:pt x="1178" y="1071"/>
                    <a:pt x="1339" y="1071"/>
                  </a:cubicBezTo>
                  <a:lnTo>
                    <a:pt x="1464" y="1071"/>
                  </a:lnTo>
                  <a:cubicBezTo>
                    <a:pt x="1767" y="1071"/>
                    <a:pt x="1999" y="839"/>
                    <a:pt x="1999" y="536"/>
                  </a:cubicBezTo>
                  <a:cubicBezTo>
                    <a:pt x="1999" y="250"/>
                    <a:pt x="1767" y="1"/>
                    <a:pt x="1464" y="1"/>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89" name="Google Shape;989;p39"/>
            <p:cNvSpPr/>
            <p:nvPr/>
          </p:nvSpPr>
          <p:spPr>
            <a:xfrm>
              <a:off x="3880250" y="1415575"/>
              <a:ext cx="33475" cy="33050"/>
            </a:xfrm>
            <a:custGeom>
              <a:avLst/>
              <a:gdLst/>
              <a:ahLst/>
              <a:cxnLst/>
              <a:rect l="l" t="t" r="r" b="b"/>
              <a:pathLst>
                <a:path w="1339" h="1322" extrusionOk="0">
                  <a:moveTo>
                    <a:pt x="661" y="1"/>
                  </a:moveTo>
                  <a:cubicBezTo>
                    <a:pt x="304" y="1"/>
                    <a:pt x="1" y="286"/>
                    <a:pt x="1" y="661"/>
                  </a:cubicBezTo>
                  <a:cubicBezTo>
                    <a:pt x="1" y="1036"/>
                    <a:pt x="304" y="1321"/>
                    <a:pt x="661" y="1321"/>
                  </a:cubicBezTo>
                  <a:cubicBezTo>
                    <a:pt x="1036" y="1321"/>
                    <a:pt x="1339" y="1036"/>
                    <a:pt x="1339" y="661"/>
                  </a:cubicBezTo>
                  <a:cubicBezTo>
                    <a:pt x="1339" y="286"/>
                    <a:pt x="1036" y="1"/>
                    <a:pt x="661" y="1"/>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6FC0696-7457-7560-1A0C-598DC424CEEF}"/>
              </a:ext>
            </a:extLst>
          </p:cNvPr>
          <p:cNvSpPr/>
          <p:nvPr/>
        </p:nvSpPr>
        <p:spPr>
          <a:xfrm>
            <a:off x="1572738" y="329237"/>
            <a:ext cx="9575100" cy="1076445"/>
          </a:xfrm>
          <a:prstGeom prst="rect">
            <a:avLst/>
          </a:prstGeom>
          <a:solidFill>
            <a:schemeClr val="accent3"/>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3">
                  <a:lumMod val="60000"/>
                  <a:lumOff val="40000"/>
                </a:schemeClr>
              </a:solidFill>
            </a:endParaRPr>
          </a:p>
        </p:txBody>
      </p:sp>
      <p:sp>
        <p:nvSpPr>
          <p:cNvPr id="3" name="Rectangle 2">
            <a:extLst>
              <a:ext uri="{FF2B5EF4-FFF2-40B4-BE49-F238E27FC236}">
                <a16:creationId xmlns:a16="http://schemas.microsoft.com/office/drawing/2014/main" id="{757AB014-0706-7814-CB0D-E3089833DBC4}"/>
              </a:ext>
            </a:extLst>
          </p:cNvPr>
          <p:cNvSpPr/>
          <p:nvPr/>
        </p:nvSpPr>
        <p:spPr>
          <a:xfrm>
            <a:off x="1308450" y="177554"/>
            <a:ext cx="9575100" cy="1076445"/>
          </a:xfrm>
          <a:prstGeom prst="rect">
            <a:avLst/>
          </a:prstGeom>
          <a:solidFill>
            <a:schemeClr val="accent6"/>
          </a:solidFill>
          <a:ln>
            <a:solidFill>
              <a:schemeClr val="bg1">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Google Shape;393;p22">
            <a:extLst>
              <a:ext uri="{FF2B5EF4-FFF2-40B4-BE49-F238E27FC236}">
                <a16:creationId xmlns:a16="http://schemas.microsoft.com/office/drawing/2014/main" id="{0F2B7D83-7CB0-CF78-6B10-DF911C2A80E6}"/>
              </a:ext>
            </a:extLst>
          </p:cNvPr>
          <p:cNvSpPr txBox="1">
            <a:spLocks noGrp="1"/>
          </p:cNvSpPr>
          <p:nvPr>
            <p:ph type="title"/>
          </p:nvPr>
        </p:nvSpPr>
        <p:spPr>
          <a:xfrm>
            <a:off x="1572738" y="423118"/>
            <a:ext cx="9575100" cy="763500"/>
          </a:xfrm>
          <a:prstGeom prst="rect">
            <a:avLst/>
          </a:prstGeom>
        </p:spPr>
        <p:txBody>
          <a:bodyPr spcFirstLastPara="1" wrap="square" lIns="121900" tIns="121900" rIns="121900" bIns="121900" anchor="ctr" anchorCtr="0">
            <a:noAutofit/>
          </a:bodyPr>
          <a:lstStyle/>
          <a:p>
            <a:pPr marL="0" lvl="0" indent="0" algn="ctr" rtl="0">
              <a:spcBef>
                <a:spcPts val="0"/>
              </a:spcBef>
              <a:spcAft>
                <a:spcPts val="0"/>
              </a:spcAft>
              <a:buNone/>
            </a:pPr>
            <a:r>
              <a:rPr lang="en" dirty="0"/>
              <a:t>2. Giới thiệu đồ án</a:t>
            </a:r>
            <a:endParaRPr dirty="0"/>
          </a:p>
        </p:txBody>
      </p:sp>
      <p:sp>
        <p:nvSpPr>
          <p:cNvPr id="5" name="TextBox 4">
            <a:extLst>
              <a:ext uri="{FF2B5EF4-FFF2-40B4-BE49-F238E27FC236}">
                <a16:creationId xmlns:a16="http://schemas.microsoft.com/office/drawing/2014/main" id="{756DBEEC-1D02-9836-63EE-941D02A69A4D}"/>
              </a:ext>
            </a:extLst>
          </p:cNvPr>
          <p:cNvSpPr txBox="1"/>
          <p:nvPr/>
        </p:nvSpPr>
        <p:spPr>
          <a:xfrm>
            <a:off x="6714519" y="1926710"/>
            <a:ext cx="4867881" cy="800219"/>
          </a:xfrm>
          <a:prstGeom prst="rect">
            <a:avLst/>
          </a:prstGeom>
          <a:noFill/>
        </p:spPr>
        <p:txBody>
          <a:bodyPr wrap="square" rtlCol="0">
            <a:spAutoFit/>
          </a:bodyPr>
          <a:lstStyle/>
          <a:p>
            <a:pPr algn="ctr"/>
            <a:r>
              <a:rPr lang="vi-VN" sz="2800" b="1" i="1" u="sng" dirty="0">
                <a:solidFill>
                  <a:schemeClr val="accent5">
                    <a:lumMod val="50000"/>
                  </a:schemeClr>
                </a:solidFill>
                <a:latin typeface="Montserrat ExtraBold" pitchFamily="2" charset="0"/>
              </a:rPr>
              <a:t>Lý do chọn đề tài:</a:t>
            </a:r>
          </a:p>
          <a:p>
            <a:endParaRPr lang="vi-VN" dirty="0">
              <a:solidFill>
                <a:schemeClr val="accent5">
                  <a:lumMod val="50000"/>
                </a:schemeClr>
              </a:solidFill>
              <a:latin typeface="Montserrat ExtraBold" pitchFamily="2" charset="0"/>
            </a:endParaRPr>
          </a:p>
        </p:txBody>
      </p:sp>
      <p:sp>
        <p:nvSpPr>
          <p:cNvPr id="6" name="TextBox 5">
            <a:extLst>
              <a:ext uri="{FF2B5EF4-FFF2-40B4-BE49-F238E27FC236}">
                <a16:creationId xmlns:a16="http://schemas.microsoft.com/office/drawing/2014/main" id="{287F542F-1DCD-089D-623B-E8E0DEF701B2}"/>
              </a:ext>
            </a:extLst>
          </p:cNvPr>
          <p:cNvSpPr txBox="1"/>
          <p:nvPr/>
        </p:nvSpPr>
        <p:spPr>
          <a:xfrm>
            <a:off x="7371080" y="2878625"/>
            <a:ext cx="4704080" cy="307777"/>
          </a:xfrm>
          <a:prstGeom prst="rect">
            <a:avLst/>
          </a:prstGeom>
          <a:noFill/>
        </p:spPr>
        <p:txBody>
          <a:bodyPr wrap="square" rtlCol="0">
            <a:spAutoFit/>
          </a:bodyPr>
          <a:lstStyle/>
          <a:p>
            <a:r>
              <a:rPr lang="en-US" dirty="0">
                <a:solidFill>
                  <a:schemeClr val="accent5">
                    <a:lumMod val="50000"/>
                  </a:schemeClr>
                </a:solidFill>
                <a:latin typeface="Montserrat ExtraBold" pitchFamily="2" charset="0"/>
              </a:rPr>
              <a:t>//</a:t>
            </a:r>
            <a:r>
              <a:rPr lang="en-US" dirty="0" err="1">
                <a:solidFill>
                  <a:schemeClr val="accent5">
                    <a:lumMod val="50000"/>
                  </a:schemeClr>
                </a:solidFill>
                <a:latin typeface="Montserrat ExtraBold" pitchFamily="2" charset="0"/>
              </a:rPr>
              <a:t>lý</a:t>
            </a:r>
            <a:r>
              <a:rPr lang="en-US" dirty="0">
                <a:solidFill>
                  <a:schemeClr val="accent5">
                    <a:lumMod val="50000"/>
                  </a:schemeClr>
                </a:solidFill>
                <a:latin typeface="Montserrat ExtraBold" pitchFamily="2" charset="0"/>
              </a:rPr>
              <a:t> do 1</a:t>
            </a:r>
            <a:endParaRPr lang="vi-VN" dirty="0">
              <a:solidFill>
                <a:schemeClr val="accent5">
                  <a:lumMod val="50000"/>
                </a:schemeClr>
              </a:solidFill>
              <a:latin typeface="Montserrat ExtraBold" pitchFamily="2" charset="0"/>
            </a:endParaRPr>
          </a:p>
        </p:txBody>
      </p:sp>
      <p:sp>
        <p:nvSpPr>
          <p:cNvPr id="7" name="TextBox 6">
            <a:extLst>
              <a:ext uri="{FF2B5EF4-FFF2-40B4-BE49-F238E27FC236}">
                <a16:creationId xmlns:a16="http://schemas.microsoft.com/office/drawing/2014/main" id="{A0A339EC-CB9F-BE59-3448-16E311B30F9B}"/>
              </a:ext>
            </a:extLst>
          </p:cNvPr>
          <p:cNvSpPr txBox="1"/>
          <p:nvPr/>
        </p:nvSpPr>
        <p:spPr>
          <a:xfrm>
            <a:off x="7371080" y="3606135"/>
            <a:ext cx="4937760" cy="307777"/>
          </a:xfrm>
          <a:prstGeom prst="rect">
            <a:avLst/>
          </a:prstGeom>
          <a:noFill/>
        </p:spPr>
        <p:txBody>
          <a:bodyPr wrap="square" rtlCol="0">
            <a:spAutoFit/>
          </a:bodyPr>
          <a:lstStyle/>
          <a:p>
            <a:r>
              <a:rPr lang="en-US" dirty="0">
                <a:solidFill>
                  <a:schemeClr val="accent5">
                    <a:lumMod val="50000"/>
                  </a:schemeClr>
                </a:solidFill>
                <a:latin typeface="Montserrat ExtraBold" pitchFamily="2" charset="0"/>
              </a:rPr>
              <a:t>//</a:t>
            </a:r>
            <a:r>
              <a:rPr lang="en-US" dirty="0" err="1">
                <a:solidFill>
                  <a:schemeClr val="accent5">
                    <a:lumMod val="50000"/>
                  </a:schemeClr>
                </a:solidFill>
                <a:latin typeface="Montserrat ExtraBold" pitchFamily="2" charset="0"/>
              </a:rPr>
              <a:t>lý</a:t>
            </a:r>
            <a:r>
              <a:rPr lang="en-US" dirty="0">
                <a:solidFill>
                  <a:schemeClr val="accent5">
                    <a:lumMod val="50000"/>
                  </a:schemeClr>
                </a:solidFill>
                <a:latin typeface="Montserrat ExtraBold" pitchFamily="2" charset="0"/>
              </a:rPr>
              <a:t> do 2</a:t>
            </a:r>
            <a:endParaRPr lang="vi-VN" dirty="0">
              <a:solidFill>
                <a:schemeClr val="accent5">
                  <a:lumMod val="50000"/>
                </a:schemeClr>
              </a:solidFill>
              <a:latin typeface="Montserrat ExtraBold" pitchFamily="2" charset="0"/>
            </a:endParaRPr>
          </a:p>
        </p:txBody>
      </p:sp>
      <p:sp>
        <p:nvSpPr>
          <p:cNvPr id="8" name="TextBox 7">
            <a:extLst>
              <a:ext uri="{FF2B5EF4-FFF2-40B4-BE49-F238E27FC236}">
                <a16:creationId xmlns:a16="http://schemas.microsoft.com/office/drawing/2014/main" id="{F67125A8-6FB1-7837-4217-96915BC54D7A}"/>
              </a:ext>
            </a:extLst>
          </p:cNvPr>
          <p:cNvSpPr txBox="1"/>
          <p:nvPr/>
        </p:nvSpPr>
        <p:spPr>
          <a:xfrm>
            <a:off x="7371080" y="4610645"/>
            <a:ext cx="4439920" cy="307777"/>
          </a:xfrm>
          <a:prstGeom prst="rect">
            <a:avLst/>
          </a:prstGeom>
          <a:noFill/>
        </p:spPr>
        <p:txBody>
          <a:bodyPr wrap="square" rtlCol="0">
            <a:spAutoFit/>
          </a:bodyPr>
          <a:lstStyle/>
          <a:p>
            <a:r>
              <a:rPr lang="en-US" dirty="0">
                <a:solidFill>
                  <a:schemeClr val="accent5">
                    <a:lumMod val="50000"/>
                  </a:schemeClr>
                </a:solidFill>
                <a:latin typeface="Montserrat ExtraBold" pitchFamily="2" charset="0"/>
              </a:rPr>
              <a:t>//</a:t>
            </a:r>
            <a:r>
              <a:rPr lang="en-US" dirty="0" err="1">
                <a:solidFill>
                  <a:schemeClr val="accent5">
                    <a:lumMod val="50000"/>
                  </a:schemeClr>
                </a:solidFill>
                <a:latin typeface="Montserrat ExtraBold" pitchFamily="2" charset="0"/>
              </a:rPr>
              <a:t>lý</a:t>
            </a:r>
            <a:r>
              <a:rPr lang="en-US" dirty="0">
                <a:solidFill>
                  <a:schemeClr val="accent5">
                    <a:lumMod val="50000"/>
                  </a:schemeClr>
                </a:solidFill>
                <a:latin typeface="Montserrat ExtraBold" pitchFamily="2" charset="0"/>
              </a:rPr>
              <a:t> do 3</a:t>
            </a:r>
            <a:endParaRPr lang="vi-VN" dirty="0">
              <a:solidFill>
                <a:schemeClr val="accent5">
                  <a:lumMod val="50000"/>
                </a:schemeClr>
              </a:solidFill>
              <a:latin typeface="Montserrat ExtraBold" pitchFamily="2" charset="0"/>
            </a:endParaRPr>
          </a:p>
        </p:txBody>
      </p:sp>
      <p:sp>
        <p:nvSpPr>
          <p:cNvPr id="9" name="Rectangle: Rounded Corners 8">
            <a:extLst>
              <a:ext uri="{FF2B5EF4-FFF2-40B4-BE49-F238E27FC236}">
                <a16:creationId xmlns:a16="http://schemas.microsoft.com/office/drawing/2014/main" id="{AA7B242E-0A07-E319-760D-D2BEDC60CFEC}"/>
              </a:ext>
            </a:extLst>
          </p:cNvPr>
          <p:cNvSpPr/>
          <p:nvPr/>
        </p:nvSpPr>
        <p:spPr>
          <a:xfrm>
            <a:off x="1308450" y="2326819"/>
            <a:ext cx="5259990" cy="29005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82029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xEl>
                                              <p:pRg st="0" end="0"/>
                                            </p:txEl>
                                          </p:spTgt>
                                        </p:tgtEl>
                                        <p:attrNameLst>
                                          <p:attrName>style.visibility</p:attrName>
                                        </p:attrNameLst>
                                      </p:cBhvr>
                                      <p:to>
                                        <p:strVal val="visible"/>
                                      </p:to>
                                    </p:set>
                                    <p:animEffect transition="in" filter="fade">
                                      <p:cBhvr>
                                        <p:cTn id="17" dur="500"/>
                                        <p:tgtEl>
                                          <p:spTgt spid="7">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xEl>
                                              <p:pRg st="0" end="0"/>
                                            </p:txEl>
                                          </p:spTgt>
                                        </p:tgtEl>
                                        <p:attrNameLst>
                                          <p:attrName>style.visibility</p:attrName>
                                        </p:attrNameLst>
                                      </p:cBhvr>
                                      <p:to>
                                        <p:strVal val="visible"/>
                                      </p:to>
                                    </p:set>
                                    <p:animEffect transition="in" filter="fade">
                                      <p:cBhvr>
                                        <p:cTn id="22" dur="5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6FC0696-7457-7560-1A0C-598DC424CEEF}"/>
              </a:ext>
            </a:extLst>
          </p:cNvPr>
          <p:cNvSpPr/>
          <p:nvPr/>
        </p:nvSpPr>
        <p:spPr>
          <a:xfrm>
            <a:off x="1572738" y="329237"/>
            <a:ext cx="9575100" cy="1076445"/>
          </a:xfrm>
          <a:prstGeom prst="rect">
            <a:avLst/>
          </a:prstGeom>
          <a:solidFill>
            <a:schemeClr val="accent3"/>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3">
                  <a:lumMod val="60000"/>
                  <a:lumOff val="40000"/>
                </a:schemeClr>
              </a:solidFill>
            </a:endParaRPr>
          </a:p>
        </p:txBody>
      </p:sp>
      <p:sp>
        <p:nvSpPr>
          <p:cNvPr id="3" name="Rectangle 2">
            <a:extLst>
              <a:ext uri="{FF2B5EF4-FFF2-40B4-BE49-F238E27FC236}">
                <a16:creationId xmlns:a16="http://schemas.microsoft.com/office/drawing/2014/main" id="{757AB014-0706-7814-CB0D-E3089833DBC4}"/>
              </a:ext>
            </a:extLst>
          </p:cNvPr>
          <p:cNvSpPr/>
          <p:nvPr/>
        </p:nvSpPr>
        <p:spPr>
          <a:xfrm>
            <a:off x="1308450" y="177554"/>
            <a:ext cx="9575100" cy="1076445"/>
          </a:xfrm>
          <a:prstGeom prst="rect">
            <a:avLst/>
          </a:prstGeom>
          <a:solidFill>
            <a:schemeClr val="accent6"/>
          </a:solidFill>
          <a:ln>
            <a:solidFill>
              <a:schemeClr val="bg1">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Google Shape;393;p22">
            <a:extLst>
              <a:ext uri="{FF2B5EF4-FFF2-40B4-BE49-F238E27FC236}">
                <a16:creationId xmlns:a16="http://schemas.microsoft.com/office/drawing/2014/main" id="{0F2B7D83-7CB0-CF78-6B10-DF911C2A80E6}"/>
              </a:ext>
            </a:extLst>
          </p:cNvPr>
          <p:cNvSpPr txBox="1">
            <a:spLocks noGrp="1"/>
          </p:cNvSpPr>
          <p:nvPr>
            <p:ph type="title"/>
          </p:nvPr>
        </p:nvSpPr>
        <p:spPr>
          <a:xfrm>
            <a:off x="1572738" y="423118"/>
            <a:ext cx="9575100" cy="763500"/>
          </a:xfrm>
          <a:prstGeom prst="rect">
            <a:avLst/>
          </a:prstGeom>
        </p:spPr>
        <p:txBody>
          <a:bodyPr spcFirstLastPara="1" wrap="square" lIns="121900" tIns="121900" rIns="121900" bIns="121900" anchor="ctr" anchorCtr="0">
            <a:noAutofit/>
          </a:bodyPr>
          <a:lstStyle/>
          <a:p>
            <a:pPr marL="0" lvl="0" indent="0" algn="ctr" rtl="0">
              <a:spcBef>
                <a:spcPts val="0"/>
              </a:spcBef>
              <a:spcAft>
                <a:spcPts val="0"/>
              </a:spcAft>
              <a:buNone/>
            </a:pPr>
            <a:r>
              <a:rPr lang="en" dirty="0"/>
              <a:t>2. Giới thiệu đồ án</a:t>
            </a:r>
            <a:endParaRPr dirty="0"/>
          </a:p>
        </p:txBody>
      </p:sp>
      <p:sp>
        <p:nvSpPr>
          <p:cNvPr id="5" name="TextBox 4">
            <a:extLst>
              <a:ext uri="{FF2B5EF4-FFF2-40B4-BE49-F238E27FC236}">
                <a16:creationId xmlns:a16="http://schemas.microsoft.com/office/drawing/2014/main" id="{756DBEEC-1D02-9836-63EE-941D02A69A4D}"/>
              </a:ext>
            </a:extLst>
          </p:cNvPr>
          <p:cNvSpPr txBox="1"/>
          <p:nvPr/>
        </p:nvSpPr>
        <p:spPr>
          <a:xfrm>
            <a:off x="6714519" y="1926710"/>
            <a:ext cx="4867881" cy="738664"/>
          </a:xfrm>
          <a:prstGeom prst="rect">
            <a:avLst/>
          </a:prstGeom>
          <a:noFill/>
        </p:spPr>
        <p:txBody>
          <a:bodyPr wrap="square" rtlCol="0">
            <a:spAutoFit/>
          </a:bodyPr>
          <a:lstStyle/>
          <a:p>
            <a:pPr algn="ctr"/>
            <a:r>
              <a:rPr lang="en-US" sz="2800" b="1" i="1" u="sng" dirty="0" err="1">
                <a:solidFill>
                  <a:schemeClr val="accent5">
                    <a:lumMod val="50000"/>
                  </a:schemeClr>
                </a:solidFill>
                <a:latin typeface="Montserrat ExtraBold" pitchFamily="2" charset="0"/>
              </a:rPr>
              <a:t>Chức</a:t>
            </a:r>
            <a:r>
              <a:rPr lang="en-US" sz="2800" b="1" i="1" u="sng" dirty="0">
                <a:solidFill>
                  <a:schemeClr val="accent5">
                    <a:lumMod val="50000"/>
                  </a:schemeClr>
                </a:solidFill>
                <a:latin typeface="Montserrat ExtraBold" pitchFamily="2" charset="0"/>
              </a:rPr>
              <a:t> </a:t>
            </a:r>
            <a:r>
              <a:rPr lang="en-US" sz="2800" b="1" i="1" u="sng" dirty="0" err="1">
                <a:solidFill>
                  <a:schemeClr val="accent5">
                    <a:lumMod val="50000"/>
                  </a:schemeClr>
                </a:solidFill>
                <a:latin typeface="Montserrat ExtraBold" pitchFamily="2" charset="0"/>
              </a:rPr>
              <a:t>năng</a:t>
            </a:r>
            <a:r>
              <a:rPr lang="vi-VN" sz="2800" b="1" i="1" u="sng" dirty="0">
                <a:solidFill>
                  <a:schemeClr val="accent5">
                    <a:lumMod val="50000"/>
                  </a:schemeClr>
                </a:solidFill>
                <a:latin typeface="Montserrat ExtraBold" pitchFamily="2" charset="0"/>
              </a:rPr>
              <a:t>:</a:t>
            </a:r>
          </a:p>
          <a:p>
            <a:endParaRPr lang="vi-VN" dirty="0">
              <a:solidFill>
                <a:schemeClr val="accent5">
                  <a:lumMod val="50000"/>
                </a:schemeClr>
              </a:solidFill>
              <a:latin typeface="Montserrat ExtraBold" pitchFamily="2" charset="0"/>
            </a:endParaRPr>
          </a:p>
        </p:txBody>
      </p:sp>
      <p:sp>
        <p:nvSpPr>
          <p:cNvPr id="6" name="TextBox 5">
            <a:extLst>
              <a:ext uri="{FF2B5EF4-FFF2-40B4-BE49-F238E27FC236}">
                <a16:creationId xmlns:a16="http://schemas.microsoft.com/office/drawing/2014/main" id="{287F542F-1DCD-089D-623B-E8E0DEF701B2}"/>
              </a:ext>
            </a:extLst>
          </p:cNvPr>
          <p:cNvSpPr txBox="1"/>
          <p:nvPr/>
        </p:nvSpPr>
        <p:spPr>
          <a:xfrm>
            <a:off x="7371080" y="2878625"/>
            <a:ext cx="4704080" cy="307777"/>
          </a:xfrm>
          <a:prstGeom prst="rect">
            <a:avLst/>
          </a:prstGeom>
          <a:noFill/>
        </p:spPr>
        <p:txBody>
          <a:bodyPr wrap="square" rtlCol="0">
            <a:spAutoFit/>
          </a:bodyPr>
          <a:lstStyle/>
          <a:p>
            <a:r>
              <a:rPr lang="en-US" dirty="0">
                <a:solidFill>
                  <a:schemeClr val="accent5">
                    <a:lumMod val="50000"/>
                  </a:schemeClr>
                </a:solidFill>
                <a:latin typeface="Montserrat ExtraBold" pitchFamily="2" charset="0"/>
              </a:rPr>
              <a:t>//</a:t>
            </a:r>
            <a:r>
              <a:rPr lang="en-US" dirty="0" err="1">
                <a:solidFill>
                  <a:schemeClr val="accent5">
                    <a:lumMod val="50000"/>
                  </a:schemeClr>
                </a:solidFill>
                <a:latin typeface="Montserrat ExtraBold" pitchFamily="2" charset="0"/>
              </a:rPr>
              <a:t>lý</a:t>
            </a:r>
            <a:r>
              <a:rPr lang="en-US" dirty="0">
                <a:solidFill>
                  <a:schemeClr val="accent5">
                    <a:lumMod val="50000"/>
                  </a:schemeClr>
                </a:solidFill>
                <a:latin typeface="Montserrat ExtraBold" pitchFamily="2" charset="0"/>
              </a:rPr>
              <a:t> do 1</a:t>
            </a:r>
            <a:endParaRPr lang="vi-VN" dirty="0">
              <a:solidFill>
                <a:schemeClr val="accent5">
                  <a:lumMod val="50000"/>
                </a:schemeClr>
              </a:solidFill>
              <a:latin typeface="Montserrat ExtraBold" pitchFamily="2" charset="0"/>
            </a:endParaRPr>
          </a:p>
        </p:txBody>
      </p:sp>
      <p:sp>
        <p:nvSpPr>
          <p:cNvPr id="7" name="TextBox 6">
            <a:extLst>
              <a:ext uri="{FF2B5EF4-FFF2-40B4-BE49-F238E27FC236}">
                <a16:creationId xmlns:a16="http://schemas.microsoft.com/office/drawing/2014/main" id="{A0A339EC-CB9F-BE59-3448-16E311B30F9B}"/>
              </a:ext>
            </a:extLst>
          </p:cNvPr>
          <p:cNvSpPr txBox="1"/>
          <p:nvPr/>
        </p:nvSpPr>
        <p:spPr>
          <a:xfrm>
            <a:off x="7371080" y="3606135"/>
            <a:ext cx="4937760" cy="307777"/>
          </a:xfrm>
          <a:prstGeom prst="rect">
            <a:avLst/>
          </a:prstGeom>
          <a:noFill/>
        </p:spPr>
        <p:txBody>
          <a:bodyPr wrap="square" rtlCol="0">
            <a:spAutoFit/>
          </a:bodyPr>
          <a:lstStyle/>
          <a:p>
            <a:r>
              <a:rPr lang="en-US" dirty="0">
                <a:solidFill>
                  <a:schemeClr val="accent5">
                    <a:lumMod val="50000"/>
                  </a:schemeClr>
                </a:solidFill>
                <a:latin typeface="Montserrat ExtraBold" pitchFamily="2" charset="0"/>
              </a:rPr>
              <a:t>//</a:t>
            </a:r>
            <a:r>
              <a:rPr lang="en-US" dirty="0" err="1">
                <a:solidFill>
                  <a:schemeClr val="accent5">
                    <a:lumMod val="50000"/>
                  </a:schemeClr>
                </a:solidFill>
                <a:latin typeface="Montserrat ExtraBold" pitchFamily="2" charset="0"/>
              </a:rPr>
              <a:t>lý</a:t>
            </a:r>
            <a:r>
              <a:rPr lang="en-US" dirty="0">
                <a:solidFill>
                  <a:schemeClr val="accent5">
                    <a:lumMod val="50000"/>
                  </a:schemeClr>
                </a:solidFill>
                <a:latin typeface="Montserrat ExtraBold" pitchFamily="2" charset="0"/>
              </a:rPr>
              <a:t> do 2</a:t>
            </a:r>
            <a:endParaRPr lang="vi-VN" dirty="0">
              <a:solidFill>
                <a:schemeClr val="accent5">
                  <a:lumMod val="50000"/>
                </a:schemeClr>
              </a:solidFill>
              <a:latin typeface="Montserrat ExtraBold" pitchFamily="2" charset="0"/>
            </a:endParaRPr>
          </a:p>
        </p:txBody>
      </p:sp>
      <p:sp>
        <p:nvSpPr>
          <p:cNvPr id="8" name="TextBox 7">
            <a:extLst>
              <a:ext uri="{FF2B5EF4-FFF2-40B4-BE49-F238E27FC236}">
                <a16:creationId xmlns:a16="http://schemas.microsoft.com/office/drawing/2014/main" id="{F67125A8-6FB1-7837-4217-96915BC54D7A}"/>
              </a:ext>
            </a:extLst>
          </p:cNvPr>
          <p:cNvSpPr txBox="1"/>
          <p:nvPr/>
        </p:nvSpPr>
        <p:spPr>
          <a:xfrm>
            <a:off x="7371080" y="4610645"/>
            <a:ext cx="4439920" cy="307777"/>
          </a:xfrm>
          <a:prstGeom prst="rect">
            <a:avLst/>
          </a:prstGeom>
          <a:noFill/>
        </p:spPr>
        <p:txBody>
          <a:bodyPr wrap="square" rtlCol="0">
            <a:spAutoFit/>
          </a:bodyPr>
          <a:lstStyle/>
          <a:p>
            <a:r>
              <a:rPr lang="en-US" dirty="0">
                <a:solidFill>
                  <a:schemeClr val="accent5">
                    <a:lumMod val="50000"/>
                  </a:schemeClr>
                </a:solidFill>
                <a:latin typeface="Montserrat ExtraBold" pitchFamily="2" charset="0"/>
              </a:rPr>
              <a:t>//</a:t>
            </a:r>
            <a:r>
              <a:rPr lang="en-US" dirty="0" err="1">
                <a:solidFill>
                  <a:schemeClr val="accent5">
                    <a:lumMod val="50000"/>
                  </a:schemeClr>
                </a:solidFill>
                <a:latin typeface="Montserrat ExtraBold" pitchFamily="2" charset="0"/>
              </a:rPr>
              <a:t>lý</a:t>
            </a:r>
            <a:r>
              <a:rPr lang="en-US" dirty="0">
                <a:solidFill>
                  <a:schemeClr val="accent5">
                    <a:lumMod val="50000"/>
                  </a:schemeClr>
                </a:solidFill>
                <a:latin typeface="Montserrat ExtraBold" pitchFamily="2" charset="0"/>
              </a:rPr>
              <a:t> do 3</a:t>
            </a:r>
            <a:endParaRPr lang="vi-VN" dirty="0">
              <a:solidFill>
                <a:schemeClr val="accent5">
                  <a:lumMod val="50000"/>
                </a:schemeClr>
              </a:solidFill>
              <a:latin typeface="Montserrat ExtraBold" pitchFamily="2" charset="0"/>
            </a:endParaRPr>
          </a:p>
        </p:txBody>
      </p:sp>
      <p:sp>
        <p:nvSpPr>
          <p:cNvPr id="9" name="Rectangle: Rounded Corners 8">
            <a:extLst>
              <a:ext uri="{FF2B5EF4-FFF2-40B4-BE49-F238E27FC236}">
                <a16:creationId xmlns:a16="http://schemas.microsoft.com/office/drawing/2014/main" id="{AA7B242E-0A07-E319-760D-D2BEDC60CFEC}"/>
              </a:ext>
            </a:extLst>
          </p:cNvPr>
          <p:cNvSpPr/>
          <p:nvPr/>
        </p:nvSpPr>
        <p:spPr>
          <a:xfrm>
            <a:off x="1308450" y="2326819"/>
            <a:ext cx="5259990" cy="29005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30913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xEl>
                                              <p:pRg st="0" end="0"/>
                                            </p:txEl>
                                          </p:spTgt>
                                        </p:tgtEl>
                                        <p:attrNameLst>
                                          <p:attrName>style.visibility</p:attrName>
                                        </p:attrNameLst>
                                      </p:cBhvr>
                                      <p:to>
                                        <p:strVal val="visible"/>
                                      </p:to>
                                    </p:set>
                                    <p:animEffect transition="in" filter="fade">
                                      <p:cBhvr>
                                        <p:cTn id="17" dur="500"/>
                                        <p:tgtEl>
                                          <p:spTgt spid="7">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xEl>
                                              <p:pRg st="0" end="0"/>
                                            </p:txEl>
                                          </p:spTgt>
                                        </p:tgtEl>
                                        <p:attrNameLst>
                                          <p:attrName>style.visibility</p:attrName>
                                        </p:attrNameLst>
                                      </p:cBhvr>
                                      <p:to>
                                        <p:strVal val="visible"/>
                                      </p:to>
                                    </p:set>
                                    <p:animEffect transition="in" filter="fade">
                                      <p:cBhvr>
                                        <p:cTn id="22" dur="5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6FC0696-7457-7560-1A0C-598DC424CEEF}"/>
              </a:ext>
            </a:extLst>
          </p:cNvPr>
          <p:cNvSpPr/>
          <p:nvPr/>
        </p:nvSpPr>
        <p:spPr>
          <a:xfrm>
            <a:off x="1572738" y="329237"/>
            <a:ext cx="9575100" cy="1076445"/>
          </a:xfrm>
          <a:prstGeom prst="rect">
            <a:avLst/>
          </a:prstGeom>
          <a:solidFill>
            <a:schemeClr val="accent3"/>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3">
                  <a:lumMod val="60000"/>
                  <a:lumOff val="40000"/>
                </a:schemeClr>
              </a:solidFill>
            </a:endParaRPr>
          </a:p>
        </p:txBody>
      </p:sp>
      <p:sp>
        <p:nvSpPr>
          <p:cNvPr id="3" name="Rectangle 2">
            <a:extLst>
              <a:ext uri="{FF2B5EF4-FFF2-40B4-BE49-F238E27FC236}">
                <a16:creationId xmlns:a16="http://schemas.microsoft.com/office/drawing/2014/main" id="{757AB014-0706-7814-CB0D-E3089833DBC4}"/>
              </a:ext>
            </a:extLst>
          </p:cNvPr>
          <p:cNvSpPr/>
          <p:nvPr/>
        </p:nvSpPr>
        <p:spPr>
          <a:xfrm>
            <a:off x="1308450" y="177554"/>
            <a:ext cx="9575100" cy="1076445"/>
          </a:xfrm>
          <a:prstGeom prst="rect">
            <a:avLst/>
          </a:prstGeom>
          <a:solidFill>
            <a:schemeClr val="accent6"/>
          </a:solidFill>
          <a:ln>
            <a:solidFill>
              <a:schemeClr val="bg1">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Google Shape;393;p22">
            <a:extLst>
              <a:ext uri="{FF2B5EF4-FFF2-40B4-BE49-F238E27FC236}">
                <a16:creationId xmlns:a16="http://schemas.microsoft.com/office/drawing/2014/main" id="{0F2B7D83-7CB0-CF78-6B10-DF911C2A80E6}"/>
              </a:ext>
            </a:extLst>
          </p:cNvPr>
          <p:cNvSpPr txBox="1">
            <a:spLocks noGrp="1"/>
          </p:cNvSpPr>
          <p:nvPr>
            <p:ph type="title"/>
          </p:nvPr>
        </p:nvSpPr>
        <p:spPr>
          <a:xfrm>
            <a:off x="1572738" y="423118"/>
            <a:ext cx="9575100" cy="763500"/>
          </a:xfrm>
          <a:prstGeom prst="rect">
            <a:avLst/>
          </a:prstGeom>
        </p:spPr>
        <p:txBody>
          <a:bodyPr spcFirstLastPara="1" wrap="square" lIns="121900" tIns="121900" rIns="121900" bIns="121900" anchor="ctr" anchorCtr="0">
            <a:noAutofit/>
          </a:bodyPr>
          <a:lstStyle/>
          <a:p>
            <a:pPr marL="0" lvl="0" indent="0" algn="ctr" rtl="0">
              <a:spcBef>
                <a:spcPts val="0"/>
              </a:spcBef>
              <a:spcAft>
                <a:spcPts val="0"/>
              </a:spcAft>
              <a:buNone/>
            </a:pPr>
            <a:r>
              <a:rPr lang="en" dirty="0"/>
              <a:t>2. Giới thiệu đồ án</a:t>
            </a:r>
            <a:endParaRPr dirty="0"/>
          </a:p>
        </p:txBody>
      </p:sp>
      <p:sp>
        <p:nvSpPr>
          <p:cNvPr id="5" name="TextBox 4">
            <a:extLst>
              <a:ext uri="{FF2B5EF4-FFF2-40B4-BE49-F238E27FC236}">
                <a16:creationId xmlns:a16="http://schemas.microsoft.com/office/drawing/2014/main" id="{756DBEEC-1D02-9836-63EE-941D02A69A4D}"/>
              </a:ext>
            </a:extLst>
          </p:cNvPr>
          <p:cNvSpPr txBox="1"/>
          <p:nvPr/>
        </p:nvSpPr>
        <p:spPr>
          <a:xfrm>
            <a:off x="6714519" y="1926710"/>
            <a:ext cx="4867881" cy="738664"/>
          </a:xfrm>
          <a:prstGeom prst="rect">
            <a:avLst/>
          </a:prstGeom>
          <a:noFill/>
        </p:spPr>
        <p:txBody>
          <a:bodyPr wrap="square" rtlCol="0">
            <a:spAutoFit/>
          </a:bodyPr>
          <a:lstStyle/>
          <a:p>
            <a:pPr algn="ctr"/>
            <a:r>
              <a:rPr lang="en-US" sz="2800" b="1" i="1" u="sng" dirty="0" err="1">
                <a:solidFill>
                  <a:schemeClr val="accent5">
                    <a:lumMod val="50000"/>
                  </a:schemeClr>
                </a:solidFill>
                <a:latin typeface="Montserrat ExtraBold" pitchFamily="2" charset="0"/>
              </a:rPr>
              <a:t>Ứng</a:t>
            </a:r>
            <a:r>
              <a:rPr lang="en-US" sz="2800" b="1" i="1" u="sng" dirty="0">
                <a:solidFill>
                  <a:schemeClr val="accent5">
                    <a:lumMod val="50000"/>
                  </a:schemeClr>
                </a:solidFill>
                <a:latin typeface="Montserrat ExtraBold" pitchFamily="2" charset="0"/>
              </a:rPr>
              <a:t> </a:t>
            </a:r>
            <a:r>
              <a:rPr lang="en-US" sz="2800" b="1" i="1" u="sng" dirty="0" err="1">
                <a:solidFill>
                  <a:schemeClr val="accent5">
                    <a:lumMod val="50000"/>
                  </a:schemeClr>
                </a:solidFill>
                <a:latin typeface="Montserrat ExtraBold" pitchFamily="2" charset="0"/>
              </a:rPr>
              <a:t>dụng</a:t>
            </a:r>
            <a:r>
              <a:rPr lang="vi-VN" sz="2800" b="1" i="1" u="sng" dirty="0">
                <a:solidFill>
                  <a:schemeClr val="accent5">
                    <a:lumMod val="50000"/>
                  </a:schemeClr>
                </a:solidFill>
                <a:latin typeface="Montserrat ExtraBold" pitchFamily="2" charset="0"/>
              </a:rPr>
              <a:t>:</a:t>
            </a:r>
          </a:p>
          <a:p>
            <a:endParaRPr lang="vi-VN" dirty="0">
              <a:solidFill>
                <a:schemeClr val="accent5">
                  <a:lumMod val="50000"/>
                </a:schemeClr>
              </a:solidFill>
              <a:latin typeface="Montserrat ExtraBold" pitchFamily="2" charset="0"/>
            </a:endParaRPr>
          </a:p>
        </p:txBody>
      </p:sp>
      <p:sp>
        <p:nvSpPr>
          <p:cNvPr id="6" name="TextBox 5">
            <a:extLst>
              <a:ext uri="{FF2B5EF4-FFF2-40B4-BE49-F238E27FC236}">
                <a16:creationId xmlns:a16="http://schemas.microsoft.com/office/drawing/2014/main" id="{287F542F-1DCD-089D-623B-E8E0DEF701B2}"/>
              </a:ext>
            </a:extLst>
          </p:cNvPr>
          <p:cNvSpPr txBox="1"/>
          <p:nvPr/>
        </p:nvSpPr>
        <p:spPr>
          <a:xfrm>
            <a:off x="7371080" y="2878625"/>
            <a:ext cx="4704080" cy="307777"/>
          </a:xfrm>
          <a:prstGeom prst="rect">
            <a:avLst/>
          </a:prstGeom>
          <a:noFill/>
        </p:spPr>
        <p:txBody>
          <a:bodyPr wrap="square" rtlCol="0">
            <a:spAutoFit/>
          </a:bodyPr>
          <a:lstStyle/>
          <a:p>
            <a:r>
              <a:rPr lang="en-US" dirty="0">
                <a:solidFill>
                  <a:schemeClr val="accent5">
                    <a:lumMod val="50000"/>
                  </a:schemeClr>
                </a:solidFill>
                <a:latin typeface="Montserrat ExtraBold" pitchFamily="2" charset="0"/>
              </a:rPr>
              <a:t>//</a:t>
            </a:r>
            <a:r>
              <a:rPr lang="en-US" dirty="0" err="1">
                <a:solidFill>
                  <a:schemeClr val="accent5">
                    <a:lumMod val="50000"/>
                  </a:schemeClr>
                </a:solidFill>
                <a:latin typeface="Montserrat ExtraBold" pitchFamily="2" charset="0"/>
              </a:rPr>
              <a:t>lý</a:t>
            </a:r>
            <a:r>
              <a:rPr lang="en-US" dirty="0">
                <a:solidFill>
                  <a:schemeClr val="accent5">
                    <a:lumMod val="50000"/>
                  </a:schemeClr>
                </a:solidFill>
                <a:latin typeface="Montserrat ExtraBold" pitchFamily="2" charset="0"/>
              </a:rPr>
              <a:t> do 1</a:t>
            </a:r>
            <a:endParaRPr lang="vi-VN" dirty="0">
              <a:solidFill>
                <a:schemeClr val="accent5">
                  <a:lumMod val="50000"/>
                </a:schemeClr>
              </a:solidFill>
              <a:latin typeface="Montserrat ExtraBold" pitchFamily="2" charset="0"/>
            </a:endParaRPr>
          </a:p>
        </p:txBody>
      </p:sp>
      <p:sp>
        <p:nvSpPr>
          <p:cNvPr id="7" name="TextBox 6">
            <a:extLst>
              <a:ext uri="{FF2B5EF4-FFF2-40B4-BE49-F238E27FC236}">
                <a16:creationId xmlns:a16="http://schemas.microsoft.com/office/drawing/2014/main" id="{A0A339EC-CB9F-BE59-3448-16E311B30F9B}"/>
              </a:ext>
            </a:extLst>
          </p:cNvPr>
          <p:cNvSpPr txBox="1"/>
          <p:nvPr/>
        </p:nvSpPr>
        <p:spPr>
          <a:xfrm>
            <a:off x="7371080" y="3606135"/>
            <a:ext cx="4937760" cy="307777"/>
          </a:xfrm>
          <a:prstGeom prst="rect">
            <a:avLst/>
          </a:prstGeom>
          <a:noFill/>
        </p:spPr>
        <p:txBody>
          <a:bodyPr wrap="square" rtlCol="0">
            <a:spAutoFit/>
          </a:bodyPr>
          <a:lstStyle/>
          <a:p>
            <a:r>
              <a:rPr lang="en-US" dirty="0">
                <a:solidFill>
                  <a:schemeClr val="accent5">
                    <a:lumMod val="50000"/>
                  </a:schemeClr>
                </a:solidFill>
                <a:latin typeface="Montserrat ExtraBold" pitchFamily="2" charset="0"/>
              </a:rPr>
              <a:t>//</a:t>
            </a:r>
            <a:r>
              <a:rPr lang="en-US" dirty="0" err="1">
                <a:solidFill>
                  <a:schemeClr val="accent5">
                    <a:lumMod val="50000"/>
                  </a:schemeClr>
                </a:solidFill>
                <a:latin typeface="Montserrat ExtraBold" pitchFamily="2" charset="0"/>
              </a:rPr>
              <a:t>lý</a:t>
            </a:r>
            <a:r>
              <a:rPr lang="en-US" dirty="0">
                <a:solidFill>
                  <a:schemeClr val="accent5">
                    <a:lumMod val="50000"/>
                  </a:schemeClr>
                </a:solidFill>
                <a:latin typeface="Montserrat ExtraBold" pitchFamily="2" charset="0"/>
              </a:rPr>
              <a:t> do 2</a:t>
            </a:r>
            <a:endParaRPr lang="vi-VN" dirty="0">
              <a:solidFill>
                <a:schemeClr val="accent5">
                  <a:lumMod val="50000"/>
                </a:schemeClr>
              </a:solidFill>
              <a:latin typeface="Montserrat ExtraBold" pitchFamily="2" charset="0"/>
            </a:endParaRPr>
          </a:p>
        </p:txBody>
      </p:sp>
      <p:sp>
        <p:nvSpPr>
          <p:cNvPr id="8" name="TextBox 7">
            <a:extLst>
              <a:ext uri="{FF2B5EF4-FFF2-40B4-BE49-F238E27FC236}">
                <a16:creationId xmlns:a16="http://schemas.microsoft.com/office/drawing/2014/main" id="{F67125A8-6FB1-7837-4217-96915BC54D7A}"/>
              </a:ext>
            </a:extLst>
          </p:cNvPr>
          <p:cNvSpPr txBox="1"/>
          <p:nvPr/>
        </p:nvSpPr>
        <p:spPr>
          <a:xfrm>
            <a:off x="7371080" y="4610645"/>
            <a:ext cx="4439920" cy="307777"/>
          </a:xfrm>
          <a:prstGeom prst="rect">
            <a:avLst/>
          </a:prstGeom>
          <a:noFill/>
        </p:spPr>
        <p:txBody>
          <a:bodyPr wrap="square" rtlCol="0">
            <a:spAutoFit/>
          </a:bodyPr>
          <a:lstStyle/>
          <a:p>
            <a:r>
              <a:rPr lang="en-US" dirty="0">
                <a:solidFill>
                  <a:schemeClr val="accent5">
                    <a:lumMod val="50000"/>
                  </a:schemeClr>
                </a:solidFill>
                <a:latin typeface="Montserrat ExtraBold" pitchFamily="2" charset="0"/>
              </a:rPr>
              <a:t>//</a:t>
            </a:r>
            <a:r>
              <a:rPr lang="en-US" dirty="0" err="1">
                <a:solidFill>
                  <a:schemeClr val="accent5">
                    <a:lumMod val="50000"/>
                  </a:schemeClr>
                </a:solidFill>
                <a:latin typeface="Montserrat ExtraBold" pitchFamily="2" charset="0"/>
              </a:rPr>
              <a:t>lý</a:t>
            </a:r>
            <a:r>
              <a:rPr lang="en-US" dirty="0">
                <a:solidFill>
                  <a:schemeClr val="accent5">
                    <a:lumMod val="50000"/>
                  </a:schemeClr>
                </a:solidFill>
                <a:latin typeface="Montserrat ExtraBold" pitchFamily="2" charset="0"/>
              </a:rPr>
              <a:t> do 3</a:t>
            </a:r>
            <a:endParaRPr lang="vi-VN" dirty="0">
              <a:solidFill>
                <a:schemeClr val="accent5">
                  <a:lumMod val="50000"/>
                </a:schemeClr>
              </a:solidFill>
              <a:latin typeface="Montserrat ExtraBold" pitchFamily="2" charset="0"/>
            </a:endParaRPr>
          </a:p>
        </p:txBody>
      </p:sp>
      <p:sp>
        <p:nvSpPr>
          <p:cNvPr id="9" name="Rectangle: Rounded Corners 8">
            <a:extLst>
              <a:ext uri="{FF2B5EF4-FFF2-40B4-BE49-F238E27FC236}">
                <a16:creationId xmlns:a16="http://schemas.microsoft.com/office/drawing/2014/main" id="{AA7B242E-0A07-E319-760D-D2BEDC60CFEC}"/>
              </a:ext>
            </a:extLst>
          </p:cNvPr>
          <p:cNvSpPr/>
          <p:nvPr/>
        </p:nvSpPr>
        <p:spPr>
          <a:xfrm>
            <a:off x="1308450" y="2326819"/>
            <a:ext cx="5259990" cy="29005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56890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xEl>
                                              <p:pRg st="0" end="0"/>
                                            </p:txEl>
                                          </p:spTgt>
                                        </p:tgtEl>
                                        <p:attrNameLst>
                                          <p:attrName>style.visibility</p:attrName>
                                        </p:attrNameLst>
                                      </p:cBhvr>
                                      <p:to>
                                        <p:strVal val="visible"/>
                                      </p:to>
                                    </p:set>
                                    <p:animEffect transition="in" filter="fade">
                                      <p:cBhvr>
                                        <p:cTn id="17" dur="500"/>
                                        <p:tgtEl>
                                          <p:spTgt spid="7">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xEl>
                                              <p:pRg st="0" end="0"/>
                                            </p:txEl>
                                          </p:spTgt>
                                        </p:tgtEl>
                                        <p:attrNameLst>
                                          <p:attrName>style.visibility</p:attrName>
                                        </p:attrNameLst>
                                      </p:cBhvr>
                                      <p:to>
                                        <p:strVal val="visible"/>
                                      </p:to>
                                    </p:set>
                                    <p:animEffect transition="in" filter="fade">
                                      <p:cBhvr>
                                        <p:cTn id="22" dur="5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CA30565-1988-E366-45CD-699898B087DE}"/>
              </a:ext>
            </a:extLst>
          </p:cNvPr>
          <p:cNvSpPr/>
          <p:nvPr/>
        </p:nvSpPr>
        <p:spPr>
          <a:xfrm>
            <a:off x="1572738" y="329237"/>
            <a:ext cx="9575100" cy="1076445"/>
          </a:xfrm>
          <a:prstGeom prst="rect">
            <a:avLst/>
          </a:prstGeom>
          <a:solidFill>
            <a:schemeClr val="accent3"/>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3">
                  <a:lumMod val="60000"/>
                  <a:lumOff val="40000"/>
                </a:schemeClr>
              </a:solidFill>
            </a:endParaRPr>
          </a:p>
        </p:txBody>
      </p:sp>
      <p:sp>
        <p:nvSpPr>
          <p:cNvPr id="3" name="Rectangle 2">
            <a:extLst>
              <a:ext uri="{FF2B5EF4-FFF2-40B4-BE49-F238E27FC236}">
                <a16:creationId xmlns:a16="http://schemas.microsoft.com/office/drawing/2014/main" id="{09A91892-8206-D544-2E8B-009C1A366590}"/>
              </a:ext>
            </a:extLst>
          </p:cNvPr>
          <p:cNvSpPr/>
          <p:nvPr/>
        </p:nvSpPr>
        <p:spPr>
          <a:xfrm>
            <a:off x="1308450" y="177554"/>
            <a:ext cx="9575100" cy="1076445"/>
          </a:xfrm>
          <a:prstGeom prst="rect">
            <a:avLst/>
          </a:prstGeom>
          <a:solidFill>
            <a:schemeClr val="accent6"/>
          </a:solidFill>
          <a:ln>
            <a:solidFill>
              <a:schemeClr val="bg1">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Google Shape;393;p22">
            <a:extLst>
              <a:ext uri="{FF2B5EF4-FFF2-40B4-BE49-F238E27FC236}">
                <a16:creationId xmlns:a16="http://schemas.microsoft.com/office/drawing/2014/main" id="{1C73C803-83A3-608F-F22B-AE4CD0909D6F}"/>
              </a:ext>
            </a:extLst>
          </p:cNvPr>
          <p:cNvSpPr txBox="1">
            <a:spLocks noGrp="1"/>
          </p:cNvSpPr>
          <p:nvPr>
            <p:ph type="title"/>
          </p:nvPr>
        </p:nvSpPr>
        <p:spPr>
          <a:xfrm>
            <a:off x="1225498" y="410601"/>
            <a:ext cx="9575100" cy="763500"/>
          </a:xfrm>
          <a:prstGeom prst="rect">
            <a:avLst/>
          </a:prstGeom>
        </p:spPr>
        <p:txBody>
          <a:bodyPr spcFirstLastPara="1" wrap="square" lIns="121900" tIns="121900" rIns="121900" bIns="121900" anchor="ctr" anchorCtr="0">
            <a:noAutofit/>
          </a:bodyPr>
          <a:lstStyle/>
          <a:p>
            <a:pPr marL="0" lvl="0" indent="0" algn="ctr" rtl="0">
              <a:spcBef>
                <a:spcPts val="0"/>
              </a:spcBef>
              <a:spcAft>
                <a:spcPts val="0"/>
              </a:spcAft>
              <a:buNone/>
            </a:pPr>
            <a:r>
              <a:rPr lang="en" dirty="0"/>
              <a:t>3. Linh kiện</a:t>
            </a:r>
            <a:endParaRPr dirty="0"/>
          </a:p>
        </p:txBody>
      </p:sp>
      <p:cxnSp>
        <p:nvCxnSpPr>
          <p:cNvPr id="7" name="Straight Connector 6">
            <a:extLst>
              <a:ext uri="{FF2B5EF4-FFF2-40B4-BE49-F238E27FC236}">
                <a16:creationId xmlns:a16="http://schemas.microsoft.com/office/drawing/2014/main" id="{61FF4CFF-BD70-DCD4-D6F2-ED51ED08892D}"/>
              </a:ext>
            </a:extLst>
          </p:cNvPr>
          <p:cNvCxnSpPr>
            <a:cxnSpLocks/>
          </p:cNvCxnSpPr>
          <p:nvPr/>
        </p:nvCxnSpPr>
        <p:spPr>
          <a:xfrm>
            <a:off x="-14965680" y="3981691"/>
            <a:ext cx="27157680" cy="0"/>
          </a:xfrm>
          <a:prstGeom prst="line">
            <a:avLst/>
          </a:prstGeom>
          <a:ln w="76200">
            <a:prstDash val="lgDash"/>
          </a:ln>
        </p:spPr>
        <p:style>
          <a:lnRef idx="1">
            <a:schemeClr val="dk1"/>
          </a:lnRef>
          <a:fillRef idx="0">
            <a:schemeClr val="dk1"/>
          </a:fillRef>
          <a:effectRef idx="0">
            <a:schemeClr val="dk1"/>
          </a:effectRef>
          <a:fontRef idx="minor">
            <a:schemeClr val="tx1"/>
          </a:fontRef>
        </p:style>
      </p:cxnSp>
      <p:pic>
        <p:nvPicPr>
          <p:cNvPr id="14" name="Picture 13" descr="A picture containing electronics&#10;&#10;Description automatically generated">
            <a:extLst>
              <a:ext uri="{FF2B5EF4-FFF2-40B4-BE49-F238E27FC236}">
                <a16:creationId xmlns:a16="http://schemas.microsoft.com/office/drawing/2014/main" id="{DD1A989E-4459-7766-579D-1F9EA05C20EB}"/>
              </a:ext>
            </a:extLst>
          </p:cNvPr>
          <p:cNvPicPr>
            <a:picLocks noChangeAspect="1"/>
          </p:cNvPicPr>
          <p:nvPr/>
        </p:nvPicPr>
        <p:blipFill>
          <a:blip r:embed="rId2"/>
          <a:stretch>
            <a:fillRect/>
          </a:stretch>
        </p:blipFill>
        <p:spPr>
          <a:xfrm>
            <a:off x="-2945316" y="2926080"/>
            <a:ext cx="2326337" cy="2326337"/>
          </a:xfrm>
          <a:prstGeom prst="rect">
            <a:avLst/>
          </a:prstGeom>
        </p:spPr>
      </p:pic>
    </p:spTree>
    <p:extLst>
      <p:ext uri="{BB962C8B-B14F-4D97-AF65-F5344CB8AC3E}">
        <p14:creationId xmlns:p14="http://schemas.microsoft.com/office/powerpoint/2010/main" val="930460509"/>
      </p:ext>
    </p:extLst>
  </p:cSld>
  <p:clrMapOvr>
    <a:masterClrMapping/>
  </p:clrMapOvr>
</p:sld>
</file>

<file path=ppt/theme/theme1.xml><?xml version="1.0" encoding="utf-8"?>
<a:theme xmlns:a="http://schemas.openxmlformats.org/drawingml/2006/main" name="SlidesMania">
  <a:themeElements>
    <a:clrScheme name="Simple Light">
      <a:dk1>
        <a:srgbClr val="000000"/>
      </a:dk1>
      <a:lt1>
        <a:srgbClr val="FDF7E7"/>
      </a:lt1>
      <a:dk2>
        <a:srgbClr val="000000"/>
      </a:dk2>
      <a:lt2>
        <a:srgbClr val="EEEEEE"/>
      </a:lt2>
      <a:accent1>
        <a:srgbClr val="89B6DD"/>
      </a:accent1>
      <a:accent2>
        <a:srgbClr val="FDD2CB"/>
      </a:accent2>
      <a:accent3>
        <a:srgbClr val="FCC218"/>
      </a:accent3>
      <a:accent4>
        <a:srgbClr val="C4D2D7"/>
      </a:accent4>
      <a:accent5>
        <a:srgbClr val="000000"/>
      </a:accent5>
      <a:accent6>
        <a:srgbClr val="FFFFFF"/>
      </a:accent6>
      <a:hlink>
        <a:srgbClr val="6685A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338</TotalTime>
  <Words>1083</Words>
  <Application>Microsoft Office PowerPoint</Application>
  <PresentationFormat>Widescreen</PresentationFormat>
  <Paragraphs>188</Paragraphs>
  <Slides>56</Slides>
  <Notes>33</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56</vt:i4>
      </vt:variant>
    </vt:vector>
  </HeadingPairs>
  <TitlesOfParts>
    <vt:vector size="69" baseType="lpstr">
      <vt:lpstr>Calibri</vt:lpstr>
      <vt:lpstr>Aldrich</vt:lpstr>
      <vt:lpstr>Abril Fatface</vt:lpstr>
      <vt:lpstr>Ubuntu</vt:lpstr>
      <vt:lpstr>Montserrat</vt:lpstr>
      <vt:lpstr>Lato</vt:lpstr>
      <vt:lpstr>Montserrat ExtraBold</vt:lpstr>
      <vt:lpstr>Arial</vt:lpstr>
      <vt:lpstr>Bitter SemiBold</vt:lpstr>
      <vt:lpstr>Bitter</vt:lpstr>
      <vt:lpstr>Bitter Medium</vt:lpstr>
      <vt:lpstr>Merriweather</vt:lpstr>
      <vt:lpstr>SlidesMania</vt:lpstr>
      <vt:lpstr>BÁO CÁO ĐỒ ÁN</vt:lpstr>
      <vt:lpstr>BÁO CÁO ĐỒ ÁN</vt:lpstr>
      <vt:lpstr>MỤC LỤC</vt:lpstr>
      <vt:lpstr>1. Giới thiệu thành viên</vt:lpstr>
      <vt:lpstr>1. Giới thiệu thành viên</vt:lpstr>
      <vt:lpstr>2. Giới thiệu đồ án</vt:lpstr>
      <vt:lpstr>2. Giới thiệu đồ án</vt:lpstr>
      <vt:lpstr>2. Giới thiệu đồ án</vt:lpstr>
      <vt:lpstr>3. Linh kiện</vt:lpstr>
      <vt:lpstr>3. Linh kiện</vt:lpstr>
      <vt:lpstr>3. Linh kiện</vt:lpstr>
      <vt:lpstr>3. Linh kiện</vt:lpstr>
      <vt:lpstr>3. Linh kiện</vt:lpstr>
      <vt:lpstr>3. Linh kiện</vt:lpstr>
      <vt:lpstr>3. Linh kiện</vt:lpstr>
      <vt:lpstr>3. Linh kiện</vt:lpstr>
      <vt:lpstr>3. Linh kiện</vt:lpstr>
      <vt:lpstr>3. Linh kiện</vt:lpstr>
      <vt:lpstr>3. Linh kiện</vt:lpstr>
      <vt:lpstr>3. Linh kiện</vt:lpstr>
      <vt:lpstr>3. Linh kiện</vt:lpstr>
      <vt:lpstr>3. Linh kiện</vt:lpstr>
      <vt:lpstr>3. Linh kiện</vt:lpstr>
      <vt:lpstr>3. Linh kiện</vt:lpstr>
      <vt:lpstr>4. Quá trình thực hiện</vt:lpstr>
      <vt:lpstr>4. Quá trình thực hiện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6. Tổng kết</vt:lpstr>
      <vt:lpstr>6. Tổng kết</vt:lpstr>
      <vt:lpstr>6. Tổng kết</vt:lpstr>
      <vt:lpstr>Thank you!</vt:lpstr>
      <vt:lpstr>Cats love to sleep.</vt:lpstr>
      <vt:lpstr>Hello! I’m...</vt:lpstr>
      <vt:lpstr>We will talk about this first.</vt:lpstr>
      <vt:lpstr>Did you know?</vt:lpstr>
      <vt:lpstr>Koalas are even more lazy than cats.</vt:lpstr>
      <vt:lpstr>Clearly, animals know more than we think, and think a great deal more than we know.</vt:lpstr>
      <vt:lpstr>Very interesting facts!</vt:lpstr>
      <vt:lpstr>This is our team.</vt:lpstr>
      <vt:lpstr>And this is a timeline.</vt:lpstr>
      <vt:lpstr>Presenting a website or an app?</vt:lpstr>
      <vt:lpstr>Presenting a website or an app?</vt:lpstr>
      <vt:lpstr>Credits.</vt:lpstr>
      <vt:lpstr>Certificate of Completion</vt:lpstr>
      <vt:lpstr>Today is Monday March 6th.</vt:lpstr>
      <vt:lpstr>Editable Icons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BÁO CÁO ĐỒ ÁN</dc:title>
  <dc:creator>Truong Son</dc:creator>
  <cp:lastModifiedBy>Trương Hữu Trường Sơn</cp:lastModifiedBy>
  <cp:revision>4</cp:revision>
  <dcterms:modified xsi:type="dcterms:W3CDTF">2023-04-29T03:00:13Z</dcterms:modified>
</cp:coreProperties>
</file>